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70" r:id="rId6"/>
    <p:sldId id="274" r:id="rId7"/>
    <p:sldId id="275" r:id="rId8"/>
    <p:sldId id="271" r:id="rId9"/>
    <p:sldId id="272" r:id="rId10"/>
    <p:sldId id="273" r:id="rId11"/>
    <p:sldId id="276" r:id="rId12"/>
    <p:sldId id="278" r:id="rId13"/>
    <p:sldId id="277" r:id="rId14"/>
    <p:sldId id="279" r:id="rId15"/>
    <p:sldId id="280" r:id="rId16"/>
    <p:sldId id="281" r:id="rId17"/>
    <p:sldId id="282" r:id="rId18"/>
    <p:sldId id="257" r:id="rId19"/>
    <p:sldId id="283" r:id="rId20"/>
    <p:sldId id="284" r:id="rId21"/>
    <p:sldId id="289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7E63E-E743-4F96-8C4F-AFA013C4E1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0D51A4-A748-4913-B595-CA92700AFF6B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b="1" dirty="0" smtClean="0"/>
            <a:t>Historický ústav Filozofické fakulty Jihočeské univerzity v Českých Budějovicích je plně akreditované vědecko-pedagogické pracoviště s rozsáhlou sítí mezinárodních vědeckých kontaktů</a:t>
          </a:r>
          <a:endParaRPr lang="cs-CZ" dirty="0"/>
        </a:p>
      </dgm:t>
    </dgm:pt>
    <dgm:pt modelId="{3A3BDA4D-7FB9-4F59-9CAC-C1730C472A99}" type="parTrans" cxnId="{FAE9904F-EC61-46F5-9AD9-18E31A6074E6}">
      <dgm:prSet/>
      <dgm:spPr/>
      <dgm:t>
        <a:bodyPr/>
        <a:lstStyle/>
        <a:p>
          <a:endParaRPr lang="cs-CZ"/>
        </a:p>
      </dgm:t>
    </dgm:pt>
    <dgm:pt modelId="{4250FBD8-03D1-4FFA-9266-5F206AB94DC3}" type="sibTrans" cxnId="{FAE9904F-EC61-46F5-9AD9-18E31A6074E6}">
      <dgm:prSet/>
      <dgm:spPr/>
      <dgm:t>
        <a:bodyPr/>
        <a:lstStyle/>
        <a:p>
          <a:endParaRPr lang="cs-CZ"/>
        </a:p>
      </dgm:t>
    </dgm:pt>
    <dgm:pt modelId="{7A5A54FA-1789-4E65-9B9A-5A90A6783E60}" type="pres">
      <dgm:prSet presAssocID="{7537E63E-E743-4F96-8C4F-AFA013C4E1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1ABCEEE-5FDF-4317-8BF8-0A99984D1823}" type="pres">
      <dgm:prSet presAssocID="{DA0D51A4-A748-4913-B595-CA92700AFF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72FE467-1775-43D1-8681-8AE36DBACBDF}" type="presOf" srcId="{DA0D51A4-A748-4913-B595-CA92700AFF6B}" destId="{E1ABCEEE-5FDF-4317-8BF8-0A99984D1823}" srcOrd="0" destOrd="0" presId="urn:microsoft.com/office/officeart/2005/8/layout/vList2"/>
    <dgm:cxn modelId="{91B4AF7B-7E7B-4139-A59D-A90E690729D6}" type="presOf" srcId="{7537E63E-E743-4F96-8C4F-AFA013C4E17E}" destId="{7A5A54FA-1789-4E65-9B9A-5A90A6783E60}" srcOrd="0" destOrd="0" presId="urn:microsoft.com/office/officeart/2005/8/layout/vList2"/>
    <dgm:cxn modelId="{FAE9904F-EC61-46F5-9AD9-18E31A6074E6}" srcId="{7537E63E-E743-4F96-8C4F-AFA013C4E17E}" destId="{DA0D51A4-A748-4913-B595-CA92700AFF6B}" srcOrd="0" destOrd="0" parTransId="{3A3BDA4D-7FB9-4F59-9CAC-C1730C472A99}" sibTransId="{4250FBD8-03D1-4FFA-9266-5F206AB94DC3}"/>
    <dgm:cxn modelId="{3A33A10D-CBCF-436F-9368-CE7CAE92579D}" type="presParOf" srcId="{7A5A54FA-1789-4E65-9B9A-5A90A6783E60}" destId="{E1ABCEEE-5FDF-4317-8BF8-0A99984D18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6F92B1-4ACB-4BB7-9B00-FEC633127A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BB46150-6B1B-45B7-9035-B90FFEC39ECF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Bakalářské studijní programy s možností sdruženého studia lze studovat a absolvovat samostatně (tzv. studijní plán „</a:t>
          </a:r>
          <a:r>
            <a:rPr lang="cs-CZ" dirty="0" err="1" smtClean="0"/>
            <a:t>maximus</a:t>
          </a:r>
          <a:r>
            <a:rPr lang="cs-CZ" dirty="0" smtClean="0"/>
            <a:t>“) nebo formou sdruženého studia „maior“ a „minor“</a:t>
          </a:r>
          <a:endParaRPr lang="cs-CZ" dirty="0"/>
        </a:p>
      </dgm:t>
    </dgm:pt>
    <dgm:pt modelId="{1F5DCD98-0671-4247-9E61-501E16A191D6}" type="parTrans" cxnId="{BB30BB73-E552-46A0-B09F-38EA4BD30B74}">
      <dgm:prSet/>
      <dgm:spPr/>
      <dgm:t>
        <a:bodyPr/>
        <a:lstStyle/>
        <a:p>
          <a:endParaRPr lang="cs-CZ"/>
        </a:p>
      </dgm:t>
    </dgm:pt>
    <dgm:pt modelId="{64C68D2B-9141-4438-B289-95CB6CE8F5A4}" type="sibTrans" cxnId="{BB30BB73-E552-46A0-B09F-38EA4BD30B74}">
      <dgm:prSet/>
      <dgm:spPr/>
      <dgm:t>
        <a:bodyPr/>
        <a:lstStyle/>
        <a:p>
          <a:endParaRPr lang="cs-CZ"/>
        </a:p>
      </dgm:t>
    </dgm:pt>
    <dgm:pt modelId="{E5B5EE7E-9AEE-4FAD-8541-8AFA34A85B70}" type="pres">
      <dgm:prSet presAssocID="{C76F92B1-4ACB-4BB7-9B00-FEC633127A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F94E9EF-9ECE-4AC9-9D96-D98135F64FC9}" type="pres">
      <dgm:prSet presAssocID="{3BB46150-6B1B-45B7-9035-B90FFEC39E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1409C80-2DE5-4234-822C-53632499030A}" type="presOf" srcId="{C76F92B1-4ACB-4BB7-9B00-FEC633127ADE}" destId="{E5B5EE7E-9AEE-4FAD-8541-8AFA34A85B70}" srcOrd="0" destOrd="0" presId="urn:microsoft.com/office/officeart/2005/8/layout/vList2"/>
    <dgm:cxn modelId="{A60FD3F2-E2B0-4A74-A029-5275907F8A69}" type="presOf" srcId="{3BB46150-6B1B-45B7-9035-B90FFEC39ECF}" destId="{6F94E9EF-9ECE-4AC9-9D96-D98135F64FC9}" srcOrd="0" destOrd="0" presId="urn:microsoft.com/office/officeart/2005/8/layout/vList2"/>
    <dgm:cxn modelId="{BB30BB73-E552-46A0-B09F-38EA4BD30B74}" srcId="{C76F92B1-4ACB-4BB7-9B00-FEC633127ADE}" destId="{3BB46150-6B1B-45B7-9035-B90FFEC39ECF}" srcOrd="0" destOrd="0" parTransId="{1F5DCD98-0671-4247-9E61-501E16A191D6}" sibTransId="{64C68D2B-9141-4438-B289-95CB6CE8F5A4}"/>
    <dgm:cxn modelId="{60434E2F-05EF-4531-B463-1176607F6697}" type="presParOf" srcId="{E5B5EE7E-9AEE-4FAD-8541-8AFA34A85B70}" destId="{6F94E9EF-9ECE-4AC9-9D96-D98135F64F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DE68BA-6A5E-46C1-8902-388A46CBFC5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C3F609-F0EF-48D7-B445-EFF0CD0E823D}">
      <dgm:prSet custT="1"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cs-CZ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Sdružené studium</a:t>
          </a:r>
          <a:endParaRPr lang="cs-CZ" sz="36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FDE3A88-6319-43FC-BC9F-D4A003E6FB44}" type="parTrans" cxnId="{7A7B117E-A894-4A05-9826-0336B25F22BE}">
      <dgm:prSet/>
      <dgm:spPr/>
      <dgm:t>
        <a:bodyPr/>
        <a:lstStyle/>
        <a:p>
          <a:endParaRPr lang="cs-CZ"/>
        </a:p>
      </dgm:t>
    </dgm:pt>
    <dgm:pt modelId="{FFD7FCA4-2D48-498D-B9A9-E39581273A15}" type="sibTrans" cxnId="{7A7B117E-A894-4A05-9826-0336B25F22BE}">
      <dgm:prSet/>
      <dgm:spPr/>
      <dgm:t>
        <a:bodyPr/>
        <a:lstStyle/>
        <a:p>
          <a:endParaRPr lang="cs-CZ"/>
        </a:p>
      </dgm:t>
    </dgm:pt>
    <dgm:pt modelId="{AA6F83C8-E62A-4F14-A5AD-7AF8BF0EAD4B}" type="pres">
      <dgm:prSet presAssocID="{C2DE68BA-6A5E-46C1-8902-388A46CBFC5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502CCB9-D5A5-497C-A526-49D861D44D6D}" type="pres">
      <dgm:prSet presAssocID="{15C3F609-F0EF-48D7-B445-EFF0CD0E823D}" presName="circle1" presStyleLbl="node1" presStyleIdx="0" presStyleCnt="1"/>
      <dgm:spPr>
        <a:solidFill>
          <a:schemeClr val="accent2"/>
        </a:solidFill>
      </dgm:spPr>
      <dgm:t>
        <a:bodyPr/>
        <a:lstStyle/>
        <a:p>
          <a:endParaRPr lang="cs-CZ"/>
        </a:p>
      </dgm:t>
    </dgm:pt>
    <dgm:pt modelId="{76CB9411-B989-42ED-AFCD-7AF9922C1318}" type="pres">
      <dgm:prSet presAssocID="{15C3F609-F0EF-48D7-B445-EFF0CD0E823D}" presName="space" presStyleCnt="0"/>
      <dgm:spPr/>
    </dgm:pt>
    <dgm:pt modelId="{6D6AA06C-4CF3-4BC4-98C3-B86EF5733209}" type="pres">
      <dgm:prSet presAssocID="{15C3F609-F0EF-48D7-B445-EFF0CD0E823D}" presName="rect1" presStyleLbl="alignAcc1" presStyleIdx="0" presStyleCnt="1" custLinFactNeighborX="16"/>
      <dgm:spPr/>
      <dgm:t>
        <a:bodyPr/>
        <a:lstStyle/>
        <a:p>
          <a:endParaRPr lang="cs-CZ"/>
        </a:p>
      </dgm:t>
    </dgm:pt>
    <dgm:pt modelId="{2B6E7289-6AA3-45F6-9A0D-CA1CEEDD30EA}" type="pres">
      <dgm:prSet presAssocID="{15C3F609-F0EF-48D7-B445-EFF0CD0E823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E9474AE-7A1D-4A4C-BC39-87C18E5C671D}" type="presOf" srcId="{15C3F609-F0EF-48D7-B445-EFF0CD0E823D}" destId="{6D6AA06C-4CF3-4BC4-98C3-B86EF5733209}" srcOrd="0" destOrd="0" presId="urn:microsoft.com/office/officeart/2005/8/layout/target3"/>
    <dgm:cxn modelId="{2C64B84D-15E9-4B16-A1C6-F741329E2762}" type="presOf" srcId="{15C3F609-F0EF-48D7-B445-EFF0CD0E823D}" destId="{2B6E7289-6AA3-45F6-9A0D-CA1CEEDD30EA}" srcOrd="1" destOrd="0" presId="urn:microsoft.com/office/officeart/2005/8/layout/target3"/>
    <dgm:cxn modelId="{7A7B117E-A894-4A05-9826-0336B25F22BE}" srcId="{C2DE68BA-6A5E-46C1-8902-388A46CBFC5A}" destId="{15C3F609-F0EF-48D7-B445-EFF0CD0E823D}" srcOrd="0" destOrd="0" parTransId="{4FDE3A88-6319-43FC-BC9F-D4A003E6FB44}" sibTransId="{FFD7FCA4-2D48-498D-B9A9-E39581273A15}"/>
    <dgm:cxn modelId="{F3194C57-D2A3-4C53-B438-127CC705B93F}" type="presOf" srcId="{C2DE68BA-6A5E-46C1-8902-388A46CBFC5A}" destId="{AA6F83C8-E62A-4F14-A5AD-7AF8BF0EAD4B}" srcOrd="0" destOrd="0" presId="urn:microsoft.com/office/officeart/2005/8/layout/target3"/>
    <dgm:cxn modelId="{6FE87815-7EC5-4AA0-8FEE-A0EC73CBB95A}" type="presParOf" srcId="{AA6F83C8-E62A-4F14-A5AD-7AF8BF0EAD4B}" destId="{B502CCB9-D5A5-497C-A526-49D861D44D6D}" srcOrd="0" destOrd="0" presId="urn:microsoft.com/office/officeart/2005/8/layout/target3"/>
    <dgm:cxn modelId="{FE871445-5C42-4D60-B7B4-E18DAF6CE465}" type="presParOf" srcId="{AA6F83C8-E62A-4F14-A5AD-7AF8BF0EAD4B}" destId="{76CB9411-B989-42ED-AFCD-7AF9922C1318}" srcOrd="1" destOrd="0" presId="urn:microsoft.com/office/officeart/2005/8/layout/target3"/>
    <dgm:cxn modelId="{C6450195-0A8F-4B2A-9382-70DD44892FAF}" type="presParOf" srcId="{AA6F83C8-E62A-4F14-A5AD-7AF8BF0EAD4B}" destId="{6D6AA06C-4CF3-4BC4-98C3-B86EF5733209}" srcOrd="2" destOrd="0" presId="urn:microsoft.com/office/officeart/2005/8/layout/target3"/>
    <dgm:cxn modelId="{57A3A0FF-D6AB-4989-8DC0-F401623F07FD}" type="presParOf" srcId="{AA6F83C8-E62A-4F14-A5AD-7AF8BF0EAD4B}" destId="{2B6E7289-6AA3-45F6-9A0D-CA1CEEDD30E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273797-8132-47CA-8F3E-A5F44B0D44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1C4E35D-73CA-4458-B733-50E8E4E59259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Student si může v průběhu prvního ročníku přibrat k hlavnímu studijnímu plánu vedlejší – přidružený studijní plán dalšího studijního programu (tzv. studijní plán minor) – poměr kreditů 2:1</a:t>
          </a:r>
          <a:endParaRPr lang="cs-CZ" dirty="0"/>
        </a:p>
      </dgm:t>
    </dgm:pt>
    <dgm:pt modelId="{3AC1B40C-83FE-492F-9C94-B6B21BE8E65F}" type="parTrans" cxnId="{DF600BCA-C787-4EDE-9AB3-953B086428B6}">
      <dgm:prSet/>
      <dgm:spPr/>
      <dgm:t>
        <a:bodyPr/>
        <a:lstStyle/>
        <a:p>
          <a:endParaRPr lang="cs-CZ"/>
        </a:p>
      </dgm:t>
    </dgm:pt>
    <dgm:pt modelId="{ED293288-78B7-4614-9001-67A78ACFFFB2}" type="sibTrans" cxnId="{DF600BCA-C787-4EDE-9AB3-953B086428B6}">
      <dgm:prSet/>
      <dgm:spPr/>
      <dgm:t>
        <a:bodyPr/>
        <a:lstStyle/>
        <a:p>
          <a:endParaRPr lang="cs-CZ"/>
        </a:p>
      </dgm:t>
    </dgm:pt>
    <dgm:pt modelId="{79F79E86-80E4-4F8E-BACF-8BD1F69745B2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Do jednoho roku je možné zvolený minor zase opustit a pokračovat jen s původním studijním programem</a:t>
          </a:r>
          <a:endParaRPr lang="cs-CZ" dirty="0"/>
        </a:p>
      </dgm:t>
    </dgm:pt>
    <dgm:pt modelId="{57A21C91-AE55-493C-9898-0E836025D5A5}" type="parTrans" cxnId="{820230A7-47AF-4637-807D-A1EF5AAEC574}">
      <dgm:prSet/>
      <dgm:spPr/>
      <dgm:t>
        <a:bodyPr/>
        <a:lstStyle/>
        <a:p>
          <a:endParaRPr lang="cs-CZ"/>
        </a:p>
      </dgm:t>
    </dgm:pt>
    <dgm:pt modelId="{541DA70F-7C5E-47C5-B5D2-B4D4B4898A79}" type="sibTrans" cxnId="{820230A7-47AF-4637-807D-A1EF5AAEC574}">
      <dgm:prSet/>
      <dgm:spPr/>
      <dgm:t>
        <a:bodyPr/>
        <a:lstStyle/>
        <a:p>
          <a:endParaRPr lang="cs-CZ"/>
        </a:p>
      </dgm:t>
    </dgm:pt>
    <dgm:pt modelId="{C69012DF-B6ED-4D9E-AB96-8933C0C4C6EA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Lze volně kombinovat s dalšími studijními programy</a:t>
          </a:r>
        </a:p>
      </dgm:t>
    </dgm:pt>
    <dgm:pt modelId="{CA737F62-0AE3-40A8-BD71-AF3AC600B059}" type="parTrans" cxnId="{2DEEEB6F-C3CA-4BA4-BCE4-7C782B3B2965}">
      <dgm:prSet/>
      <dgm:spPr/>
      <dgm:t>
        <a:bodyPr/>
        <a:lstStyle/>
        <a:p>
          <a:endParaRPr lang="cs-CZ"/>
        </a:p>
      </dgm:t>
    </dgm:pt>
    <dgm:pt modelId="{CC627109-B0E9-47CE-B225-C6C3513D7F9A}" type="sibTrans" cxnId="{2DEEEB6F-C3CA-4BA4-BCE4-7C782B3B2965}">
      <dgm:prSet/>
      <dgm:spPr/>
      <dgm:t>
        <a:bodyPr/>
        <a:lstStyle/>
        <a:p>
          <a:endParaRPr lang="cs-CZ"/>
        </a:p>
      </dgm:t>
    </dgm:pt>
    <dgm:pt modelId="{3EA5B4D4-2501-4672-9A64-DB8D3D7209B3}" type="pres">
      <dgm:prSet presAssocID="{0D273797-8132-47CA-8F3E-A5F44B0D44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C42E7E7-71BD-4126-BF3F-502A0603D127}" type="pres">
      <dgm:prSet presAssocID="{F1C4E35D-73CA-4458-B733-50E8E4E592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735AC1-882E-4F96-98DA-A5EA4F71A5E9}" type="pres">
      <dgm:prSet presAssocID="{ED293288-78B7-4614-9001-67A78ACFFFB2}" presName="spacer" presStyleCnt="0"/>
      <dgm:spPr/>
    </dgm:pt>
    <dgm:pt modelId="{B445A4AE-C33D-4CCE-9FA4-2855109711EA}" type="pres">
      <dgm:prSet presAssocID="{79F79E86-80E4-4F8E-BACF-8BD1F69745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DB0729-A2AB-41DD-A512-6E2125F031A5}" type="pres">
      <dgm:prSet presAssocID="{541DA70F-7C5E-47C5-B5D2-B4D4B4898A79}" presName="spacer" presStyleCnt="0"/>
      <dgm:spPr/>
    </dgm:pt>
    <dgm:pt modelId="{DE6A71ED-834E-432F-A44B-A4531ADB7E55}" type="pres">
      <dgm:prSet presAssocID="{C69012DF-B6ED-4D9E-AB96-8933C0C4C6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29BBBE5-9B23-4BBF-ADC1-0DD3D25F453D}" type="presOf" srcId="{0D273797-8132-47CA-8F3E-A5F44B0D44E4}" destId="{3EA5B4D4-2501-4672-9A64-DB8D3D7209B3}" srcOrd="0" destOrd="0" presId="urn:microsoft.com/office/officeart/2005/8/layout/vList2"/>
    <dgm:cxn modelId="{5A90401B-0363-4E34-BCEF-3C18C3D103E5}" type="presOf" srcId="{F1C4E35D-73CA-4458-B733-50E8E4E59259}" destId="{AC42E7E7-71BD-4126-BF3F-502A0603D127}" srcOrd="0" destOrd="0" presId="urn:microsoft.com/office/officeart/2005/8/layout/vList2"/>
    <dgm:cxn modelId="{2DEEEB6F-C3CA-4BA4-BCE4-7C782B3B2965}" srcId="{0D273797-8132-47CA-8F3E-A5F44B0D44E4}" destId="{C69012DF-B6ED-4D9E-AB96-8933C0C4C6EA}" srcOrd="2" destOrd="0" parTransId="{CA737F62-0AE3-40A8-BD71-AF3AC600B059}" sibTransId="{CC627109-B0E9-47CE-B225-C6C3513D7F9A}"/>
    <dgm:cxn modelId="{DF600BCA-C787-4EDE-9AB3-953B086428B6}" srcId="{0D273797-8132-47CA-8F3E-A5F44B0D44E4}" destId="{F1C4E35D-73CA-4458-B733-50E8E4E59259}" srcOrd="0" destOrd="0" parTransId="{3AC1B40C-83FE-492F-9C94-B6B21BE8E65F}" sibTransId="{ED293288-78B7-4614-9001-67A78ACFFFB2}"/>
    <dgm:cxn modelId="{73707521-6E95-40ED-938E-F4549941EF3C}" type="presOf" srcId="{C69012DF-B6ED-4D9E-AB96-8933C0C4C6EA}" destId="{DE6A71ED-834E-432F-A44B-A4531ADB7E55}" srcOrd="0" destOrd="0" presId="urn:microsoft.com/office/officeart/2005/8/layout/vList2"/>
    <dgm:cxn modelId="{820230A7-47AF-4637-807D-A1EF5AAEC574}" srcId="{0D273797-8132-47CA-8F3E-A5F44B0D44E4}" destId="{79F79E86-80E4-4F8E-BACF-8BD1F69745B2}" srcOrd="1" destOrd="0" parTransId="{57A21C91-AE55-493C-9898-0E836025D5A5}" sibTransId="{541DA70F-7C5E-47C5-B5D2-B4D4B4898A79}"/>
    <dgm:cxn modelId="{B4737740-9F04-4D24-8D4D-A1E333AFBF8E}" type="presOf" srcId="{79F79E86-80E4-4F8E-BACF-8BD1F69745B2}" destId="{B445A4AE-C33D-4CCE-9FA4-2855109711EA}" srcOrd="0" destOrd="0" presId="urn:microsoft.com/office/officeart/2005/8/layout/vList2"/>
    <dgm:cxn modelId="{EEE69444-CD14-49B5-AC6C-0232590CBA61}" type="presParOf" srcId="{3EA5B4D4-2501-4672-9A64-DB8D3D7209B3}" destId="{AC42E7E7-71BD-4126-BF3F-502A0603D127}" srcOrd="0" destOrd="0" presId="urn:microsoft.com/office/officeart/2005/8/layout/vList2"/>
    <dgm:cxn modelId="{8EE80BF2-65AD-44D7-9B1E-157BF551006B}" type="presParOf" srcId="{3EA5B4D4-2501-4672-9A64-DB8D3D7209B3}" destId="{81735AC1-882E-4F96-98DA-A5EA4F71A5E9}" srcOrd="1" destOrd="0" presId="urn:microsoft.com/office/officeart/2005/8/layout/vList2"/>
    <dgm:cxn modelId="{169D5B96-666E-4424-AC90-6DE354C544A6}" type="presParOf" srcId="{3EA5B4D4-2501-4672-9A64-DB8D3D7209B3}" destId="{B445A4AE-C33D-4CCE-9FA4-2855109711EA}" srcOrd="2" destOrd="0" presId="urn:microsoft.com/office/officeart/2005/8/layout/vList2"/>
    <dgm:cxn modelId="{99114A31-A02C-4CFC-B59A-0DBD4C2947CB}" type="presParOf" srcId="{3EA5B4D4-2501-4672-9A64-DB8D3D7209B3}" destId="{57DB0729-A2AB-41DD-A512-6E2125F031A5}" srcOrd="3" destOrd="0" presId="urn:microsoft.com/office/officeart/2005/8/layout/vList2"/>
    <dgm:cxn modelId="{3CFCB03F-7905-4F96-90F8-12BC9A0F63E1}" type="presParOf" srcId="{3EA5B4D4-2501-4672-9A64-DB8D3D7209B3}" destId="{DE6A71ED-834E-432F-A44B-A4531ADB7E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1D0359-CBA8-4CEA-AF16-D2553D62F7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FF97197-8E71-420B-B018-8E03825E8EA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Anglický jazyk a literatura</a:t>
          </a:r>
        </a:p>
        <a:p>
          <a:pPr rtl="0"/>
          <a:r>
            <a:rPr lang="cs-CZ" dirty="0" smtClean="0"/>
            <a:t>Bohemistika</a:t>
          </a:r>
        </a:p>
        <a:p>
          <a:pPr rtl="0"/>
          <a:r>
            <a:rPr lang="cs-CZ" dirty="0" smtClean="0"/>
            <a:t> Francouzský jazyk a literatura Italský jazyk a literatura Německý jazyk a literatura Španělský jazyk a literatura</a:t>
          </a:r>
        </a:p>
        <a:p>
          <a:pPr rtl="0"/>
          <a:r>
            <a:rPr lang="cs-CZ" dirty="0" smtClean="0"/>
            <a:t>	</a:t>
          </a:r>
          <a:endParaRPr lang="cs-CZ" dirty="0"/>
        </a:p>
      </dgm:t>
    </dgm:pt>
    <dgm:pt modelId="{6E1ECEEF-F43C-4F06-ABF5-4363DC9587A6}" type="parTrans" cxnId="{79BEBD63-B011-4337-BC42-19E8DC466461}">
      <dgm:prSet/>
      <dgm:spPr/>
      <dgm:t>
        <a:bodyPr/>
        <a:lstStyle/>
        <a:p>
          <a:endParaRPr lang="cs-CZ"/>
        </a:p>
      </dgm:t>
    </dgm:pt>
    <dgm:pt modelId="{3E960D20-C603-47F8-9264-6FCBBC75D1EC}" type="sibTrans" cxnId="{79BEBD63-B011-4337-BC42-19E8DC466461}">
      <dgm:prSet/>
      <dgm:spPr/>
      <dgm:t>
        <a:bodyPr/>
        <a:lstStyle/>
        <a:p>
          <a:endParaRPr lang="cs-CZ"/>
        </a:p>
      </dgm:t>
    </dgm:pt>
    <dgm:pt modelId="{022C0546-7991-4F3E-AF22-61228A2D028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Archeologie</a:t>
          </a:r>
          <a:endParaRPr lang="cs-CZ" dirty="0"/>
        </a:p>
      </dgm:t>
    </dgm:pt>
    <dgm:pt modelId="{DD2FE430-9E80-419D-A3A2-1E204546C733}" type="parTrans" cxnId="{9DC4514C-85E5-4D6F-A37C-BA764A7E1E1B}">
      <dgm:prSet/>
      <dgm:spPr/>
      <dgm:t>
        <a:bodyPr/>
        <a:lstStyle/>
        <a:p>
          <a:endParaRPr lang="cs-CZ"/>
        </a:p>
      </dgm:t>
    </dgm:pt>
    <dgm:pt modelId="{FA34974C-A8A2-4E4B-996C-74C5D353C0A2}" type="sibTrans" cxnId="{9DC4514C-85E5-4D6F-A37C-BA764A7E1E1B}">
      <dgm:prSet/>
      <dgm:spPr/>
      <dgm:t>
        <a:bodyPr/>
        <a:lstStyle/>
        <a:p>
          <a:endParaRPr lang="cs-CZ"/>
        </a:p>
      </dgm:t>
    </dgm:pt>
    <dgm:pt modelId="{7337A9BE-4CA6-4635-A850-1D4FD3677F8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 Archivnictví</a:t>
          </a:r>
          <a:endParaRPr lang="cs-CZ" dirty="0"/>
        </a:p>
      </dgm:t>
    </dgm:pt>
    <dgm:pt modelId="{2575AE3A-20CC-480A-8166-8A9CAA276925}" type="parTrans" cxnId="{866F98F7-1035-4B63-9149-72C269EDDB2D}">
      <dgm:prSet/>
      <dgm:spPr/>
      <dgm:t>
        <a:bodyPr/>
        <a:lstStyle/>
        <a:p>
          <a:endParaRPr lang="cs-CZ"/>
        </a:p>
      </dgm:t>
    </dgm:pt>
    <dgm:pt modelId="{79926ABE-EE8D-4A24-9401-3EF9A82BA70C}" type="sibTrans" cxnId="{866F98F7-1035-4B63-9149-72C269EDDB2D}">
      <dgm:prSet/>
      <dgm:spPr/>
      <dgm:t>
        <a:bodyPr/>
        <a:lstStyle/>
        <a:p>
          <a:endParaRPr lang="cs-CZ"/>
        </a:p>
      </dgm:t>
    </dgm:pt>
    <dgm:pt modelId="{F0347E95-0E48-4C6C-B811-FA7A34D63C7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 Dějiny umění</a:t>
          </a:r>
          <a:endParaRPr lang="cs-CZ" dirty="0"/>
        </a:p>
      </dgm:t>
    </dgm:pt>
    <dgm:pt modelId="{9B7AE835-0DBE-4E35-9234-D4D4A2F7E718}" type="parTrans" cxnId="{6D7D8441-6922-44C8-9337-3EA8E2DBCCEA}">
      <dgm:prSet/>
      <dgm:spPr/>
      <dgm:t>
        <a:bodyPr/>
        <a:lstStyle/>
        <a:p>
          <a:endParaRPr lang="cs-CZ"/>
        </a:p>
      </dgm:t>
    </dgm:pt>
    <dgm:pt modelId="{C9377AE1-1C45-462B-970E-F339E29D64F0}" type="sibTrans" cxnId="{6D7D8441-6922-44C8-9337-3EA8E2DBCCEA}">
      <dgm:prSet/>
      <dgm:spPr/>
      <dgm:t>
        <a:bodyPr/>
        <a:lstStyle/>
        <a:p>
          <a:endParaRPr lang="cs-CZ"/>
        </a:p>
      </dgm:t>
    </dgm:pt>
    <dgm:pt modelId="{26A67CF1-D0B7-4DB4-8B80-88325921EDB9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endParaRPr lang="cs-CZ" dirty="0" smtClean="0"/>
        </a:p>
        <a:p>
          <a:pPr algn="l" rtl="0"/>
          <a:endParaRPr lang="cs-CZ" dirty="0" smtClean="0"/>
        </a:p>
        <a:p>
          <a:pPr algn="l" rtl="0"/>
          <a:endParaRPr lang="cs-CZ" dirty="0" smtClean="0"/>
        </a:p>
        <a:p>
          <a:pPr algn="ctr" rtl="0"/>
          <a:r>
            <a:rPr lang="cs-CZ" dirty="0" smtClean="0"/>
            <a:t> Estetika, Kulturní studia</a:t>
          </a:r>
          <a:endParaRPr lang="cs-CZ" dirty="0"/>
        </a:p>
      </dgm:t>
    </dgm:pt>
    <dgm:pt modelId="{2C9157BA-9C2E-46E7-81DA-1B66BF660911}" type="parTrans" cxnId="{4F10F70D-A045-40A7-920A-C1358CD6CC13}">
      <dgm:prSet/>
      <dgm:spPr/>
      <dgm:t>
        <a:bodyPr/>
        <a:lstStyle/>
        <a:p>
          <a:endParaRPr lang="cs-CZ"/>
        </a:p>
      </dgm:t>
    </dgm:pt>
    <dgm:pt modelId="{E7A27BFA-ED24-4E5C-A484-315C2901B3D0}" type="sibTrans" cxnId="{4F10F70D-A045-40A7-920A-C1358CD6CC13}">
      <dgm:prSet/>
      <dgm:spPr/>
      <dgm:t>
        <a:bodyPr/>
        <a:lstStyle/>
        <a:p>
          <a:endParaRPr lang="cs-CZ"/>
        </a:p>
      </dgm:t>
    </dgm:pt>
    <dgm:pt modelId="{BC438120-2899-499D-A2EA-2439954C3569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endParaRPr lang="cs-CZ" dirty="0"/>
        </a:p>
      </dgm:t>
    </dgm:pt>
    <dgm:pt modelId="{AFBC67E1-4C13-4D19-92E5-C857EF075F52}" type="parTrans" cxnId="{AA863B4B-9DCC-4EA8-8F85-A21B40081EDC}">
      <dgm:prSet/>
      <dgm:spPr/>
      <dgm:t>
        <a:bodyPr/>
        <a:lstStyle/>
        <a:p>
          <a:endParaRPr lang="cs-CZ"/>
        </a:p>
      </dgm:t>
    </dgm:pt>
    <dgm:pt modelId="{D694BFF8-CA73-4B9D-A1FB-82D802552246}" type="sibTrans" cxnId="{AA863B4B-9DCC-4EA8-8F85-A21B40081EDC}">
      <dgm:prSet/>
      <dgm:spPr/>
      <dgm:t>
        <a:bodyPr/>
        <a:lstStyle/>
        <a:p>
          <a:endParaRPr lang="cs-CZ"/>
        </a:p>
      </dgm:t>
    </dgm:pt>
    <dgm:pt modelId="{52EF9967-7768-4E0D-9552-411530C5F43A}" type="pres">
      <dgm:prSet presAssocID="{1E1D0359-CBA8-4CEA-AF16-D2553D62F749}" presName="diagram" presStyleCnt="0">
        <dgm:presLayoutVars>
          <dgm:dir/>
          <dgm:resizeHandles val="exact"/>
        </dgm:presLayoutVars>
      </dgm:prSet>
      <dgm:spPr/>
    </dgm:pt>
    <dgm:pt modelId="{06A3E5F2-5C54-4D90-B8C4-CCD3BC985871}" type="pres">
      <dgm:prSet presAssocID="{FFF97197-8E71-420B-B018-8E03825E8E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0FF628-7DB9-4E9F-8354-16822CE4ECFC}" type="pres">
      <dgm:prSet presAssocID="{3E960D20-C603-47F8-9264-6FCBBC75D1EC}" presName="sibTrans" presStyleCnt="0"/>
      <dgm:spPr/>
    </dgm:pt>
    <dgm:pt modelId="{1F9FA506-9250-4A9E-A441-AB1B106FBDB5}" type="pres">
      <dgm:prSet presAssocID="{022C0546-7991-4F3E-AF22-61228A2D02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93B902-936D-4ED8-B408-C0D658F1137E}" type="pres">
      <dgm:prSet presAssocID="{FA34974C-A8A2-4E4B-996C-74C5D353C0A2}" presName="sibTrans" presStyleCnt="0"/>
      <dgm:spPr/>
    </dgm:pt>
    <dgm:pt modelId="{9ED75B58-5E2A-4A51-B63A-49B3218AAD27}" type="pres">
      <dgm:prSet presAssocID="{7337A9BE-4CA6-4635-A850-1D4FD3677F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EC0A54-2EDE-4E33-8B7F-70787D786D65}" type="pres">
      <dgm:prSet presAssocID="{79926ABE-EE8D-4A24-9401-3EF9A82BA70C}" presName="sibTrans" presStyleCnt="0"/>
      <dgm:spPr/>
    </dgm:pt>
    <dgm:pt modelId="{278986BB-792A-4BE2-AC48-E061775AAB61}" type="pres">
      <dgm:prSet presAssocID="{F0347E95-0E48-4C6C-B811-FA7A34D63C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7BD930-090E-466A-8B27-CE643695C9B4}" type="pres">
      <dgm:prSet presAssocID="{C9377AE1-1C45-462B-970E-F339E29D64F0}" presName="sibTrans" presStyleCnt="0"/>
      <dgm:spPr/>
    </dgm:pt>
    <dgm:pt modelId="{A41646CC-C149-4DAF-B676-822783038548}" type="pres">
      <dgm:prSet presAssocID="{26A67CF1-D0B7-4DB4-8B80-88325921ED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9BEBD63-B011-4337-BC42-19E8DC466461}" srcId="{1E1D0359-CBA8-4CEA-AF16-D2553D62F749}" destId="{FFF97197-8E71-420B-B018-8E03825E8EAC}" srcOrd="0" destOrd="0" parTransId="{6E1ECEEF-F43C-4F06-ABF5-4363DC9587A6}" sibTransId="{3E960D20-C603-47F8-9264-6FCBBC75D1EC}"/>
    <dgm:cxn modelId="{4F10F70D-A045-40A7-920A-C1358CD6CC13}" srcId="{1E1D0359-CBA8-4CEA-AF16-D2553D62F749}" destId="{26A67CF1-D0B7-4DB4-8B80-88325921EDB9}" srcOrd="4" destOrd="0" parTransId="{2C9157BA-9C2E-46E7-81DA-1B66BF660911}" sibTransId="{E7A27BFA-ED24-4E5C-A484-315C2901B3D0}"/>
    <dgm:cxn modelId="{AA863B4B-9DCC-4EA8-8F85-A21B40081EDC}" srcId="{26A67CF1-D0B7-4DB4-8B80-88325921EDB9}" destId="{BC438120-2899-499D-A2EA-2439954C3569}" srcOrd="0" destOrd="0" parTransId="{AFBC67E1-4C13-4D19-92E5-C857EF075F52}" sibTransId="{D694BFF8-CA73-4B9D-A1FB-82D802552246}"/>
    <dgm:cxn modelId="{AD620852-7ED5-411F-A311-9FD75E152B54}" type="presOf" srcId="{1E1D0359-CBA8-4CEA-AF16-D2553D62F749}" destId="{52EF9967-7768-4E0D-9552-411530C5F43A}" srcOrd="0" destOrd="0" presId="urn:microsoft.com/office/officeart/2005/8/layout/default"/>
    <dgm:cxn modelId="{866F98F7-1035-4B63-9149-72C269EDDB2D}" srcId="{1E1D0359-CBA8-4CEA-AF16-D2553D62F749}" destId="{7337A9BE-4CA6-4635-A850-1D4FD3677F85}" srcOrd="2" destOrd="0" parTransId="{2575AE3A-20CC-480A-8166-8A9CAA276925}" sibTransId="{79926ABE-EE8D-4A24-9401-3EF9A82BA70C}"/>
    <dgm:cxn modelId="{6D7D8441-6922-44C8-9337-3EA8E2DBCCEA}" srcId="{1E1D0359-CBA8-4CEA-AF16-D2553D62F749}" destId="{F0347E95-0E48-4C6C-B811-FA7A34D63C71}" srcOrd="3" destOrd="0" parTransId="{9B7AE835-0DBE-4E35-9234-D4D4A2F7E718}" sibTransId="{C9377AE1-1C45-462B-970E-F339E29D64F0}"/>
    <dgm:cxn modelId="{7EFCA2D4-0AB1-4904-936C-6D969ED61757}" type="presOf" srcId="{7337A9BE-4CA6-4635-A850-1D4FD3677F85}" destId="{9ED75B58-5E2A-4A51-B63A-49B3218AAD27}" srcOrd="0" destOrd="0" presId="urn:microsoft.com/office/officeart/2005/8/layout/default"/>
    <dgm:cxn modelId="{232532B5-3C08-479E-8FD3-94B9099F7FD1}" type="presOf" srcId="{022C0546-7991-4F3E-AF22-61228A2D028C}" destId="{1F9FA506-9250-4A9E-A441-AB1B106FBDB5}" srcOrd="0" destOrd="0" presId="urn:microsoft.com/office/officeart/2005/8/layout/default"/>
    <dgm:cxn modelId="{83DB7758-3C3F-4E2B-983C-6561FEC39F52}" type="presOf" srcId="{26A67CF1-D0B7-4DB4-8B80-88325921EDB9}" destId="{A41646CC-C149-4DAF-B676-822783038548}" srcOrd="0" destOrd="0" presId="urn:microsoft.com/office/officeart/2005/8/layout/default"/>
    <dgm:cxn modelId="{CBFB3E74-138C-47E5-9A70-069782F66056}" type="presOf" srcId="{FFF97197-8E71-420B-B018-8E03825E8EAC}" destId="{06A3E5F2-5C54-4D90-B8C4-CCD3BC985871}" srcOrd="0" destOrd="0" presId="urn:microsoft.com/office/officeart/2005/8/layout/default"/>
    <dgm:cxn modelId="{3140EA7B-45A9-47D4-ACAB-E1191BF366FB}" type="presOf" srcId="{BC438120-2899-499D-A2EA-2439954C3569}" destId="{A41646CC-C149-4DAF-B676-822783038548}" srcOrd="0" destOrd="1" presId="urn:microsoft.com/office/officeart/2005/8/layout/default"/>
    <dgm:cxn modelId="{9DC4514C-85E5-4D6F-A37C-BA764A7E1E1B}" srcId="{1E1D0359-CBA8-4CEA-AF16-D2553D62F749}" destId="{022C0546-7991-4F3E-AF22-61228A2D028C}" srcOrd="1" destOrd="0" parTransId="{DD2FE430-9E80-419D-A3A2-1E204546C733}" sibTransId="{FA34974C-A8A2-4E4B-996C-74C5D353C0A2}"/>
    <dgm:cxn modelId="{67E087E9-49B6-4C31-B2A2-5F004D9FAA85}" type="presOf" srcId="{F0347E95-0E48-4C6C-B811-FA7A34D63C71}" destId="{278986BB-792A-4BE2-AC48-E061775AAB61}" srcOrd="0" destOrd="0" presId="urn:microsoft.com/office/officeart/2005/8/layout/default"/>
    <dgm:cxn modelId="{8285ACD9-075B-4B57-8F80-59FBDC319DBB}" type="presParOf" srcId="{52EF9967-7768-4E0D-9552-411530C5F43A}" destId="{06A3E5F2-5C54-4D90-B8C4-CCD3BC985871}" srcOrd="0" destOrd="0" presId="urn:microsoft.com/office/officeart/2005/8/layout/default"/>
    <dgm:cxn modelId="{9687DCFB-8C76-4C11-BE76-2671ED8E0AB7}" type="presParOf" srcId="{52EF9967-7768-4E0D-9552-411530C5F43A}" destId="{AC0FF628-7DB9-4E9F-8354-16822CE4ECFC}" srcOrd="1" destOrd="0" presId="urn:microsoft.com/office/officeart/2005/8/layout/default"/>
    <dgm:cxn modelId="{ED0CB197-DC58-45DE-9F66-853CD853CBE7}" type="presParOf" srcId="{52EF9967-7768-4E0D-9552-411530C5F43A}" destId="{1F9FA506-9250-4A9E-A441-AB1B106FBDB5}" srcOrd="2" destOrd="0" presId="urn:microsoft.com/office/officeart/2005/8/layout/default"/>
    <dgm:cxn modelId="{02872E89-7D7F-466A-9109-A60BBFDD8B93}" type="presParOf" srcId="{52EF9967-7768-4E0D-9552-411530C5F43A}" destId="{0293B902-936D-4ED8-B408-C0D658F1137E}" srcOrd="3" destOrd="0" presId="urn:microsoft.com/office/officeart/2005/8/layout/default"/>
    <dgm:cxn modelId="{9CEA1B2E-F04F-4DE4-864A-94D3BF952554}" type="presParOf" srcId="{52EF9967-7768-4E0D-9552-411530C5F43A}" destId="{9ED75B58-5E2A-4A51-B63A-49B3218AAD27}" srcOrd="4" destOrd="0" presId="urn:microsoft.com/office/officeart/2005/8/layout/default"/>
    <dgm:cxn modelId="{CAEDC2B4-4122-44AF-8E08-0A7CAF7E53F6}" type="presParOf" srcId="{52EF9967-7768-4E0D-9552-411530C5F43A}" destId="{74EC0A54-2EDE-4E33-8B7F-70787D786D65}" srcOrd="5" destOrd="0" presId="urn:microsoft.com/office/officeart/2005/8/layout/default"/>
    <dgm:cxn modelId="{3C6B617F-5515-4F9B-9797-D9478CDEB7DD}" type="presParOf" srcId="{52EF9967-7768-4E0D-9552-411530C5F43A}" destId="{278986BB-792A-4BE2-AC48-E061775AAB61}" srcOrd="6" destOrd="0" presId="urn:microsoft.com/office/officeart/2005/8/layout/default"/>
    <dgm:cxn modelId="{4437DE92-4C5D-4DA4-8669-E84FC0660C04}" type="presParOf" srcId="{52EF9967-7768-4E0D-9552-411530C5F43A}" destId="{577BD930-090E-466A-8B27-CE643695C9B4}" srcOrd="7" destOrd="0" presId="urn:microsoft.com/office/officeart/2005/8/layout/default"/>
    <dgm:cxn modelId="{902802B4-3682-4E9A-99FD-4F149F9F1647}" type="presParOf" srcId="{52EF9967-7768-4E0D-9552-411530C5F43A}" destId="{A41646CC-C149-4DAF-B676-8227830385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27D63F-EBB9-4443-A8AE-969A8F2699D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9F8B684-DA5A-4F55-BF8C-1C71A3A1A586}">
      <dgm:prSet custT="1"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cs-CZ" sz="2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Charakteristika studijního programu Historie</a:t>
          </a:r>
          <a:endParaRPr lang="cs-CZ" sz="2800" dirty="0"/>
        </a:p>
      </dgm:t>
    </dgm:pt>
    <dgm:pt modelId="{47F3F87B-85B0-47B3-98A8-8ECF8D2B3EE5}" type="parTrans" cxnId="{194B32AC-887E-46E5-BB0B-540DB2BD1A24}">
      <dgm:prSet/>
      <dgm:spPr/>
      <dgm:t>
        <a:bodyPr/>
        <a:lstStyle/>
        <a:p>
          <a:endParaRPr lang="cs-CZ"/>
        </a:p>
      </dgm:t>
    </dgm:pt>
    <dgm:pt modelId="{394579F2-47E6-42DA-895B-B759E58603DD}" type="sibTrans" cxnId="{194B32AC-887E-46E5-BB0B-540DB2BD1A24}">
      <dgm:prSet/>
      <dgm:spPr/>
      <dgm:t>
        <a:bodyPr/>
        <a:lstStyle/>
        <a:p>
          <a:endParaRPr lang="cs-CZ"/>
        </a:p>
      </dgm:t>
    </dgm:pt>
    <dgm:pt modelId="{512BFDB4-BD08-4197-B25E-B2A296772DFC}" type="pres">
      <dgm:prSet presAssocID="{6027D63F-EBB9-4443-A8AE-969A8F2699D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F941E77-79D3-4F2B-A33A-28FD621E2052}" type="pres">
      <dgm:prSet presAssocID="{A9F8B684-DA5A-4F55-BF8C-1C71A3A1A586}" presName="circle1" presStyleLbl="node1" presStyleIdx="0" presStyleCnt="1"/>
      <dgm:spPr>
        <a:solidFill>
          <a:schemeClr val="accent2"/>
        </a:solidFill>
      </dgm:spPr>
      <dgm:t>
        <a:bodyPr/>
        <a:lstStyle/>
        <a:p>
          <a:endParaRPr lang="cs-CZ"/>
        </a:p>
      </dgm:t>
    </dgm:pt>
    <dgm:pt modelId="{FC2546E8-8877-4FF6-B513-51317A17FD29}" type="pres">
      <dgm:prSet presAssocID="{A9F8B684-DA5A-4F55-BF8C-1C71A3A1A586}" presName="space" presStyleCnt="0"/>
      <dgm:spPr/>
    </dgm:pt>
    <dgm:pt modelId="{899EA213-CFFD-4540-AF65-8C40B0F0E871}" type="pres">
      <dgm:prSet presAssocID="{A9F8B684-DA5A-4F55-BF8C-1C71A3A1A586}" presName="rect1" presStyleLbl="alignAcc1" presStyleIdx="0" presStyleCnt="1" custLinFactNeighborX="2429" custLinFactNeighborY="5557"/>
      <dgm:spPr/>
      <dgm:t>
        <a:bodyPr/>
        <a:lstStyle/>
        <a:p>
          <a:endParaRPr lang="cs-CZ"/>
        </a:p>
      </dgm:t>
    </dgm:pt>
    <dgm:pt modelId="{99470B97-CCBA-4F44-B744-E76332529E05}" type="pres">
      <dgm:prSet presAssocID="{A9F8B684-DA5A-4F55-BF8C-1C71A3A1A58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94B32AC-887E-46E5-BB0B-540DB2BD1A24}" srcId="{6027D63F-EBB9-4443-A8AE-969A8F2699D3}" destId="{A9F8B684-DA5A-4F55-BF8C-1C71A3A1A586}" srcOrd="0" destOrd="0" parTransId="{47F3F87B-85B0-47B3-98A8-8ECF8D2B3EE5}" sibTransId="{394579F2-47E6-42DA-895B-B759E58603DD}"/>
    <dgm:cxn modelId="{70C44AE6-3EEC-4319-9CB8-37A303E6C419}" type="presOf" srcId="{A9F8B684-DA5A-4F55-BF8C-1C71A3A1A586}" destId="{899EA213-CFFD-4540-AF65-8C40B0F0E871}" srcOrd="0" destOrd="0" presId="urn:microsoft.com/office/officeart/2005/8/layout/target3"/>
    <dgm:cxn modelId="{D2EF48AE-8C76-4000-90D8-640F815465F4}" type="presOf" srcId="{6027D63F-EBB9-4443-A8AE-969A8F2699D3}" destId="{512BFDB4-BD08-4197-B25E-B2A296772DFC}" srcOrd="0" destOrd="0" presId="urn:microsoft.com/office/officeart/2005/8/layout/target3"/>
    <dgm:cxn modelId="{6C928A58-0585-4C39-ABFE-9DAB823331B8}" type="presOf" srcId="{A9F8B684-DA5A-4F55-BF8C-1C71A3A1A586}" destId="{99470B97-CCBA-4F44-B744-E76332529E05}" srcOrd="1" destOrd="0" presId="urn:microsoft.com/office/officeart/2005/8/layout/target3"/>
    <dgm:cxn modelId="{E0CF1AEC-2689-4500-80D0-154ACF1DDBA6}" type="presParOf" srcId="{512BFDB4-BD08-4197-B25E-B2A296772DFC}" destId="{FF941E77-79D3-4F2B-A33A-28FD621E2052}" srcOrd="0" destOrd="0" presId="urn:microsoft.com/office/officeart/2005/8/layout/target3"/>
    <dgm:cxn modelId="{21BBDE62-234C-4449-AE39-014D1EE6F5A4}" type="presParOf" srcId="{512BFDB4-BD08-4197-B25E-B2A296772DFC}" destId="{FC2546E8-8877-4FF6-B513-51317A17FD29}" srcOrd="1" destOrd="0" presId="urn:microsoft.com/office/officeart/2005/8/layout/target3"/>
    <dgm:cxn modelId="{A9ED8CC4-0D8F-46A9-96EC-74D83FF2C303}" type="presParOf" srcId="{512BFDB4-BD08-4197-B25E-B2A296772DFC}" destId="{899EA213-CFFD-4540-AF65-8C40B0F0E871}" srcOrd="2" destOrd="0" presId="urn:microsoft.com/office/officeart/2005/8/layout/target3"/>
    <dgm:cxn modelId="{2CD55857-1EED-4250-A9E3-CC957396B007}" type="presParOf" srcId="{512BFDB4-BD08-4197-B25E-B2A296772DFC}" destId="{99470B97-CCBA-4F44-B744-E76332529E0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382A73-BDC8-4117-910F-77865E541E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2834CA6-A65A-4A91-BF3F-0249B0B62F1E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cs-CZ" sz="2400" dirty="0" smtClean="0"/>
            <a:t>Studium je zaměřeno na získání základních poznatků z dějin lidstva od starověku do současnosti </a:t>
          </a:r>
          <a:endParaRPr lang="cs-CZ" sz="2400" dirty="0"/>
        </a:p>
      </dgm:t>
    </dgm:pt>
    <dgm:pt modelId="{7EFA8DA4-EB8A-4085-B928-52F1A48D6838}" type="parTrans" cxnId="{F1A0CDA4-D218-4508-801D-C6C2DDF4075E}">
      <dgm:prSet/>
      <dgm:spPr/>
      <dgm:t>
        <a:bodyPr/>
        <a:lstStyle/>
        <a:p>
          <a:endParaRPr lang="cs-CZ"/>
        </a:p>
      </dgm:t>
    </dgm:pt>
    <dgm:pt modelId="{677523CA-4902-4939-B2F2-516E0BDB3391}" type="sibTrans" cxnId="{F1A0CDA4-D218-4508-801D-C6C2DDF4075E}">
      <dgm:prSet/>
      <dgm:spPr/>
      <dgm:t>
        <a:bodyPr/>
        <a:lstStyle/>
        <a:p>
          <a:endParaRPr lang="cs-CZ"/>
        </a:p>
      </dgm:t>
    </dgm:pt>
    <dgm:pt modelId="{0860EE2D-AC3D-4409-A542-CB860E50FD81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cs-CZ" sz="2400" dirty="0" smtClean="0"/>
            <a:t>Studium poskytuje vhled do možných aplikací poznatků historických věd tak, aby se absolventi uplatnili v praxi i bez případného navazujícího magisterského studia (muzea, galerie, památkové ústavy, cestovní ruch, státní správa a samospráva)</a:t>
          </a:r>
          <a:endParaRPr lang="cs-CZ" sz="2400" dirty="0"/>
        </a:p>
      </dgm:t>
    </dgm:pt>
    <dgm:pt modelId="{EC78C6A1-BC61-49BA-8909-10293EAA0F1D}" type="parTrans" cxnId="{8DA50397-84E0-44AF-A0D2-C22C4AB8962E}">
      <dgm:prSet/>
      <dgm:spPr/>
      <dgm:t>
        <a:bodyPr/>
        <a:lstStyle/>
        <a:p>
          <a:endParaRPr lang="cs-CZ"/>
        </a:p>
      </dgm:t>
    </dgm:pt>
    <dgm:pt modelId="{C196FECA-1568-4CB0-A944-57DC20CF8BA9}" type="sibTrans" cxnId="{8DA50397-84E0-44AF-A0D2-C22C4AB8962E}">
      <dgm:prSet/>
      <dgm:spPr/>
      <dgm:t>
        <a:bodyPr/>
        <a:lstStyle/>
        <a:p>
          <a:endParaRPr lang="cs-CZ"/>
        </a:p>
      </dgm:t>
    </dgm:pt>
    <dgm:pt modelId="{62DE0D9D-6238-43D6-98EB-2F80E717F8DD}" type="pres">
      <dgm:prSet presAssocID="{AD382A73-BDC8-4117-910F-77865E541E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452F476-6347-413D-8BED-9DACA0259C0F}" type="pres">
      <dgm:prSet presAssocID="{42834CA6-A65A-4A91-BF3F-0249B0B62F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284220-59E7-4D12-B7E7-2F34C96E5043}" type="pres">
      <dgm:prSet presAssocID="{677523CA-4902-4939-B2F2-516E0BDB3391}" presName="spacer" presStyleCnt="0"/>
      <dgm:spPr/>
    </dgm:pt>
    <dgm:pt modelId="{8F349923-0BAC-4EC0-901C-02BD666E62F2}" type="pres">
      <dgm:prSet presAssocID="{0860EE2D-AC3D-4409-A542-CB860E50FD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E7D0FE0-39EB-4F29-9246-EC4C994E3349}" type="presOf" srcId="{0860EE2D-AC3D-4409-A542-CB860E50FD81}" destId="{8F349923-0BAC-4EC0-901C-02BD666E62F2}" srcOrd="0" destOrd="0" presId="urn:microsoft.com/office/officeart/2005/8/layout/vList2"/>
    <dgm:cxn modelId="{1D41B009-3C37-4E98-90E2-A57F16D17E6B}" type="presOf" srcId="{AD382A73-BDC8-4117-910F-77865E541EA9}" destId="{62DE0D9D-6238-43D6-98EB-2F80E717F8DD}" srcOrd="0" destOrd="0" presId="urn:microsoft.com/office/officeart/2005/8/layout/vList2"/>
    <dgm:cxn modelId="{8DA50397-84E0-44AF-A0D2-C22C4AB8962E}" srcId="{AD382A73-BDC8-4117-910F-77865E541EA9}" destId="{0860EE2D-AC3D-4409-A542-CB860E50FD81}" srcOrd="1" destOrd="0" parTransId="{EC78C6A1-BC61-49BA-8909-10293EAA0F1D}" sibTransId="{C196FECA-1568-4CB0-A944-57DC20CF8BA9}"/>
    <dgm:cxn modelId="{F1A0CDA4-D218-4508-801D-C6C2DDF4075E}" srcId="{AD382A73-BDC8-4117-910F-77865E541EA9}" destId="{42834CA6-A65A-4A91-BF3F-0249B0B62F1E}" srcOrd="0" destOrd="0" parTransId="{7EFA8DA4-EB8A-4085-B928-52F1A48D6838}" sibTransId="{677523CA-4902-4939-B2F2-516E0BDB3391}"/>
    <dgm:cxn modelId="{CAB354D7-B59B-4527-9971-661FE4ED4D3F}" type="presOf" srcId="{42834CA6-A65A-4A91-BF3F-0249B0B62F1E}" destId="{7452F476-6347-413D-8BED-9DACA0259C0F}" srcOrd="0" destOrd="0" presId="urn:microsoft.com/office/officeart/2005/8/layout/vList2"/>
    <dgm:cxn modelId="{B15CFF88-BC8B-4D07-9F6E-53089A724FB6}" type="presParOf" srcId="{62DE0D9D-6238-43D6-98EB-2F80E717F8DD}" destId="{7452F476-6347-413D-8BED-9DACA0259C0F}" srcOrd="0" destOrd="0" presId="urn:microsoft.com/office/officeart/2005/8/layout/vList2"/>
    <dgm:cxn modelId="{2376CA1C-C1AA-44C0-94F5-8908D353A77B}" type="presParOf" srcId="{62DE0D9D-6238-43D6-98EB-2F80E717F8DD}" destId="{70284220-59E7-4D12-B7E7-2F34C96E5043}" srcOrd="1" destOrd="0" presId="urn:microsoft.com/office/officeart/2005/8/layout/vList2"/>
    <dgm:cxn modelId="{D198C9E6-3098-461C-AC24-123140570B38}" type="presParOf" srcId="{62DE0D9D-6238-43D6-98EB-2F80E717F8DD}" destId="{8F349923-0BAC-4EC0-901C-02BD666E62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73BC476-893E-4DCB-8A9C-AA672050792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356B5ED-F76F-4D01-9430-7C2CB5BAB46F}">
      <dgm:prSet custT="1"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cs-CZ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Profil absolventa</a:t>
          </a:r>
          <a:endParaRPr lang="cs-CZ" sz="36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07952A94-7C87-4F89-A3CB-8CDB4F0A2E17}" type="parTrans" cxnId="{9675E920-D4E3-48C6-890F-2E37DB803C85}">
      <dgm:prSet/>
      <dgm:spPr/>
      <dgm:t>
        <a:bodyPr/>
        <a:lstStyle/>
        <a:p>
          <a:endParaRPr lang="cs-CZ"/>
        </a:p>
      </dgm:t>
    </dgm:pt>
    <dgm:pt modelId="{D1EB875F-F828-4A83-AD1D-10C1B88C5442}" type="sibTrans" cxnId="{9675E920-D4E3-48C6-890F-2E37DB803C85}">
      <dgm:prSet/>
      <dgm:spPr/>
      <dgm:t>
        <a:bodyPr/>
        <a:lstStyle/>
        <a:p>
          <a:endParaRPr lang="cs-CZ"/>
        </a:p>
      </dgm:t>
    </dgm:pt>
    <dgm:pt modelId="{28B7498E-C595-45C0-AD2A-25018ECDB8F6}" type="pres">
      <dgm:prSet presAssocID="{A73BC476-893E-4DCB-8A9C-AA672050792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899B35-B155-4681-B80C-BC54C83CE4AA}" type="pres">
      <dgm:prSet presAssocID="{D356B5ED-F76F-4D01-9430-7C2CB5BAB46F}" presName="circle1" presStyleLbl="node1" presStyleIdx="0" presStyleCnt="1"/>
      <dgm:spPr>
        <a:solidFill>
          <a:schemeClr val="accent2"/>
        </a:solidFill>
      </dgm:spPr>
      <dgm:t>
        <a:bodyPr/>
        <a:lstStyle/>
        <a:p>
          <a:endParaRPr lang="cs-CZ"/>
        </a:p>
      </dgm:t>
    </dgm:pt>
    <dgm:pt modelId="{86DB3FB8-3F55-4F73-A79F-5E477D509AB2}" type="pres">
      <dgm:prSet presAssocID="{D356B5ED-F76F-4D01-9430-7C2CB5BAB46F}" presName="space" presStyleCnt="0"/>
      <dgm:spPr/>
    </dgm:pt>
    <dgm:pt modelId="{0561B1B5-98D7-41B8-9B9E-C285938B9A70}" type="pres">
      <dgm:prSet presAssocID="{D356B5ED-F76F-4D01-9430-7C2CB5BAB46F}" presName="rect1" presStyleLbl="alignAcc1" presStyleIdx="0" presStyleCnt="1" custLinFactNeighborX="16" custLinFactNeighborY="-6946"/>
      <dgm:spPr/>
      <dgm:t>
        <a:bodyPr/>
        <a:lstStyle/>
        <a:p>
          <a:endParaRPr lang="cs-CZ"/>
        </a:p>
      </dgm:t>
    </dgm:pt>
    <dgm:pt modelId="{202CA8EF-B420-441A-970E-45B91CB17D38}" type="pres">
      <dgm:prSet presAssocID="{D356B5ED-F76F-4D01-9430-7C2CB5BAB4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DA8BA3-771B-4ED6-A32F-AC25FABA2F9C}" type="presOf" srcId="{D356B5ED-F76F-4D01-9430-7C2CB5BAB46F}" destId="{0561B1B5-98D7-41B8-9B9E-C285938B9A70}" srcOrd="0" destOrd="0" presId="urn:microsoft.com/office/officeart/2005/8/layout/target3"/>
    <dgm:cxn modelId="{3597D855-557D-410F-9A98-DD12FBFFE1DD}" type="presOf" srcId="{A73BC476-893E-4DCB-8A9C-AA672050792F}" destId="{28B7498E-C595-45C0-AD2A-25018ECDB8F6}" srcOrd="0" destOrd="0" presId="urn:microsoft.com/office/officeart/2005/8/layout/target3"/>
    <dgm:cxn modelId="{5280329E-FFA1-46BC-8FA3-26B400B543B6}" type="presOf" srcId="{D356B5ED-F76F-4D01-9430-7C2CB5BAB46F}" destId="{202CA8EF-B420-441A-970E-45B91CB17D38}" srcOrd="1" destOrd="0" presId="urn:microsoft.com/office/officeart/2005/8/layout/target3"/>
    <dgm:cxn modelId="{9675E920-D4E3-48C6-890F-2E37DB803C85}" srcId="{A73BC476-893E-4DCB-8A9C-AA672050792F}" destId="{D356B5ED-F76F-4D01-9430-7C2CB5BAB46F}" srcOrd="0" destOrd="0" parTransId="{07952A94-7C87-4F89-A3CB-8CDB4F0A2E17}" sibTransId="{D1EB875F-F828-4A83-AD1D-10C1B88C5442}"/>
    <dgm:cxn modelId="{F7808FAC-EDAD-4B90-993D-F98A24A3B102}" type="presParOf" srcId="{28B7498E-C595-45C0-AD2A-25018ECDB8F6}" destId="{3F899B35-B155-4681-B80C-BC54C83CE4AA}" srcOrd="0" destOrd="0" presId="urn:microsoft.com/office/officeart/2005/8/layout/target3"/>
    <dgm:cxn modelId="{A7F0EF3C-8F8A-420B-9AFB-6C61722F197E}" type="presParOf" srcId="{28B7498E-C595-45C0-AD2A-25018ECDB8F6}" destId="{86DB3FB8-3F55-4F73-A79F-5E477D509AB2}" srcOrd="1" destOrd="0" presId="urn:microsoft.com/office/officeart/2005/8/layout/target3"/>
    <dgm:cxn modelId="{6D5D6944-BE07-4BEC-BE2C-4571BB3C44AD}" type="presParOf" srcId="{28B7498E-C595-45C0-AD2A-25018ECDB8F6}" destId="{0561B1B5-98D7-41B8-9B9E-C285938B9A70}" srcOrd="2" destOrd="0" presId="urn:microsoft.com/office/officeart/2005/8/layout/target3"/>
    <dgm:cxn modelId="{C1512824-7891-4758-A08D-18BBFEAF7182}" type="presParOf" srcId="{28B7498E-C595-45C0-AD2A-25018ECDB8F6}" destId="{202CA8EF-B420-441A-970E-45B91CB17D3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A69FD0-325A-41C1-ADAD-BB2A283353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5570FB3-6AF7-4DEF-B0C4-576A84F5E7A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Cílem studia oboru je vytvoření odborného historického základu pro další navazující magisterské vzdělání </a:t>
          </a:r>
          <a:endParaRPr lang="cs-CZ" dirty="0"/>
        </a:p>
      </dgm:t>
    </dgm:pt>
    <dgm:pt modelId="{EEAE481A-D2C6-42F2-B2D9-0E07DC9123A9}" type="parTrans" cxnId="{8E78B4C7-2EDA-4212-8009-DD255F953857}">
      <dgm:prSet/>
      <dgm:spPr/>
      <dgm:t>
        <a:bodyPr/>
        <a:lstStyle/>
        <a:p>
          <a:endParaRPr lang="cs-CZ"/>
        </a:p>
      </dgm:t>
    </dgm:pt>
    <dgm:pt modelId="{07695D83-860F-42D6-8852-39D01FD6C5F7}" type="sibTrans" cxnId="{8E78B4C7-2EDA-4212-8009-DD255F953857}">
      <dgm:prSet/>
      <dgm:spPr/>
      <dgm:t>
        <a:bodyPr/>
        <a:lstStyle/>
        <a:p>
          <a:endParaRPr lang="cs-CZ"/>
        </a:p>
      </dgm:t>
    </dgm:pt>
    <dgm:pt modelId="{B9164BF4-1E6A-4D57-83DF-F6A1264971AE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Kvalita jejich oborové přípravy jim však současně umožní uplatnit teoretické poznatky z oboru historie především v</a:t>
          </a:r>
          <a:endParaRPr lang="cs-CZ" dirty="0"/>
        </a:p>
      </dgm:t>
    </dgm:pt>
    <dgm:pt modelId="{1E90092A-5262-48BD-9B48-79AB74767B01}" type="parTrans" cxnId="{D6070520-22D9-4609-970C-DBDD4AA453CF}">
      <dgm:prSet/>
      <dgm:spPr/>
      <dgm:t>
        <a:bodyPr/>
        <a:lstStyle/>
        <a:p>
          <a:endParaRPr lang="cs-CZ"/>
        </a:p>
      </dgm:t>
    </dgm:pt>
    <dgm:pt modelId="{91C0269C-CB03-4BD3-B31C-0E2DE2C85C5F}" type="sibTrans" cxnId="{D6070520-22D9-4609-970C-DBDD4AA453CF}">
      <dgm:prSet/>
      <dgm:spPr/>
      <dgm:t>
        <a:bodyPr/>
        <a:lstStyle/>
        <a:p>
          <a:endParaRPr lang="cs-CZ"/>
        </a:p>
      </dgm:t>
    </dgm:pt>
    <dgm:pt modelId="{D798052C-B91D-4AFC-9683-8323036102E2}">
      <dgm:prSet/>
      <dgm:spPr/>
      <dgm:t>
        <a:bodyPr/>
        <a:lstStyle/>
        <a:p>
          <a:pPr rtl="0"/>
          <a:r>
            <a:rPr lang="cs-CZ" dirty="0" smtClean="0"/>
            <a:t>institucích zabývajících se ochranou a prezentací kulturního dědictví (muzea, galerie, památkové ústavy, oblast cestovního ruchu)</a:t>
          </a:r>
          <a:endParaRPr lang="cs-CZ" dirty="0"/>
        </a:p>
      </dgm:t>
    </dgm:pt>
    <dgm:pt modelId="{56BEB883-2E80-4BF4-8102-76A45CDC2E07}" type="parTrans" cxnId="{7EB36C81-8ACC-4772-978D-A50E81F76B1B}">
      <dgm:prSet/>
      <dgm:spPr/>
      <dgm:t>
        <a:bodyPr/>
        <a:lstStyle/>
        <a:p>
          <a:endParaRPr lang="cs-CZ"/>
        </a:p>
      </dgm:t>
    </dgm:pt>
    <dgm:pt modelId="{843409F6-A115-48C4-A810-6AC09B1F0E37}" type="sibTrans" cxnId="{7EB36C81-8ACC-4772-978D-A50E81F76B1B}">
      <dgm:prSet/>
      <dgm:spPr/>
      <dgm:t>
        <a:bodyPr/>
        <a:lstStyle/>
        <a:p>
          <a:endParaRPr lang="cs-CZ"/>
        </a:p>
      </dgm:t>
    </dgm:pt>
    <dgm:pt modelId="{3D7B0063-2F81-4A04-85D0-05CD5846ED31}">
      <dgm:prSet/>
      <dgm:spPr/>
      <dgm:t>
        <a:bodyPr/>
        <a:lstStyle/>
        <a:p>
          <a:pPr rtl="0"/>
          <a:r>
            <a:rPr lang="cs-CZ" dirty="0" smtClean="0"/>
            <a:t>úřadech státní správy a samosprávy (odbory kultury, 	památkové péče a regionálního rozvoje krajských a městských úřadů, regionální rozvojové agentury, apod.)</a:t>
          </a:r>
          <a:endParaRPr lang="cs-CZ" dirty="0"/>
        </a:p>
      </dgm:t>
    </dgm:pt>
    <dgm:pt modelId="{360D250D-4058-4E55-8B48-DA9E2FD21D53}" type="parTrans" cxnId="{D0A1F908-E5D2-4975-9B65-EB77271941F4}">
      <dgm:prSet/>
      <dgm:spPr/>
      <dgm:t>
        <a:bodyPr/>
        <a:lstStyle/>
        <a:p>
          <a:endParaRPr lang="cs-CZ"/>
        </a:p>
      </dgm:t>
    </dgm:pt>
    <dgm:pt modelId="{838666F9-8F3E-4593-8F6E-715ADC162A5A}" type="sibTrans" cxnId="{D0A1F908-E5D2-4975-9B65-EB77271941F4}">
      <dgm:prSet/>
      <dgm:spPr/>
      <dgm:t>
        <a:bodyPr/>
        <a:lstStyle/>
        <a:p>
          <a:endParaRPr lang="cs-CZ"/>
        </a:p>
      </dgm:t>
    </dgm:pt>
    <dgm:pt modelId="{B2A71B79-2BCB-4E4E-8524-D0081E0BF1B7}" type="pres">
      <dgm:prSet presAssocID="{81A69FD0-325A-41C1-ADAD-BB2A283353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8C9F984-DC94-4725-AD3B-639313E87E28}" type="pres">
      <dgm:prSet presAssocID="{85570FB3-6AF7-4DEF-B0C4-576A84F5E7A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B8CFA3-7FE2-4747-B2EF-3E54AA43E1DD}" type="pres">
      <dgm:prSet presAssocID="{07695D83-860F-42D6-8852-39D01FD6C5F7}" presName="spacer" presStyleCnt="0"/>
      <dgm:spPr/>
    </dgm:pt>
    <dgm:pt modelId="{98722188-8050-488B-812C-CAD468627A6F}" type="pres">
      <dgm:prSet presAssocID="{B9164BF4-1E6A-4D57-83DF-F6A1264971A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A84CFE-8EB1-415E-9F6F-C80E13923B91}" type="pres">
      <dgm:prSet presAssocID="{B9164BF4-1E6A-4D57-83DF-F6A1264971A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DDEFCBF-1B1C-4299-996D-B5D6AAC1F53D}" type="presOf" srcId="{B9164BF4-1E6A-4D57-83DF-F6A1264971AE}" destId="{98722188-8050-488B-812C-CAD468627A6F}" srcOrd="0" destOrd="0" presId="urn:microsoft.com/office/officeart/2005/8/layout/vList2"/>
    <dgm:cxn modelId="{F5B20BBD-B54D-43EF-B0F0-CC32A536BD06}" type="presOf" srcId="{85570FB3-6AF7-4DEF-B0C4-576A84F5E7AD}" destId="{B8C9F984-DC94-4725-AD3B-639313E87E28}" srcOrd="0" destOrd="0" presId="urn:microsoft.com/office/officeart/2005/8/layout/vList2"/>
    <dgm:cxn modelId="{7EB36C81-8ACC-4772-978D-A50E81F76B1B}" srcId="{B9164BF4-1E6A-4D57-83DF-F6A1264971AE}" destId="{D798052C-B91D-4AFC-9683-8323036102E2}" srcOrd="0" destOrd="0" parTransId="{56BEB883-2E80-4BF4-8102-76A45CDC2E07}" sibTransId="{843409F6-A115-48C4-A810-6AC09B1F0E37}"/>
    <dgm:cxn modelId="{68A88C30-48D8-49B4-AE45-0252A6556FCA}" type="presOf" srcId="{D798052C-B91D-4AFC-9683-8323036102E2}" destId="{85A84CFE-8EB1-415E-9F6F-C80E13923B91}" srcOrd="0" destOrd="0" presId="urn:microsoft.com/office/officeart/2005/8/layout/vList2"/>
    <dgm:cxn modelId="{9D76479E-ED44-49BA-AF8E-51ECFE6CED40}" type="presOf" srcId="{81A69FD0-325A-41C1-ADAD-BB2A283353FC}" destId="{B2A71B79-2BCB-4E4E-8524-D0081E0BF1B7}" srcOrd="0" destOrd="0" presId="urn:microsoft.com/office/officeart/2005/8/layout/vList2"/>
    <dgm:cxn modelId="{8E78B4C7-2EDA-4212-8009-DD255F953857}" srcId="{81A69FD0-325A-41C1-ADAD-BB2A283353FC}" destId="{85570FB3-6AF7-4DEF-B0C4-576A84F5E7AD}" srcOrd="0" destOrd="0" parTransId="{EEAE481A-D2C6-42F2-B2D9-0E07DC9123A9}" sibTransId="{07695D83-860F-42D6-8852-39D01FD6C5F7}"/>
    <dgm:cxn modelId="{D0A1F908-E5D2-4975-9B65-EB77271941F4}" srcId="{B9164BF4-1E6A-4D57-83DF-F6A1264971AE}" destId="{3D7B0063-2F81-4A04-85D0-05CD5846ED31}" srcOrd="1" destOrd="0" parTransId="{360D250D-4058-4E55-8B48-DA9E2FD21D53}" sibTransId="{838666F9-8F3E-4593-8F6E-715ADC162A5A}"/>
    <dgm:cxn modelId="{E3F3DC31-9283-44CF-BAA9-794C9652B633}" type="presOf" srcId="{3D7B0063-2F81-4A04-85D0-05CD5846ED31}" destId="{85A84CFE-8EB1-415E-9F6F-C80E13923B91}" srcOrd="0" destOrd="1" presId="urn:microsoft.com/office/officeart/2005/8/layout/vList2"/>
    <dgm:cxn modelId="{D6070520-22D9-4609-970C-DBDD4AA453CF}" srcId="{81A69FD0-325A-41C1-ADAD-BB2A283353FC}" destId="{B9164BF4-1E6A-4D57-83DF-F6A1264971AE}" srcOrd="1" destOrd="0" parTransId="{1E90092A-5262-48BD-9B48-79AB74767B01}" sibTransId="{91C0269C-CB03-4BD3-B31C-0E2DE2C85C5F}"/>
    <dgm:cxn modelId="{D363E5EF-B7A0-4BE6-94AA-1C2DF8B75C92}" type="presParOf" srcId="{B2A71B79-2BCB-4E4E-8524-D0081E0BF1B7}" destId="{B8C9F984-DC94-4725-AD3B-639313E87E28}" srcOrd="0" destOrd="0" presId="urn:microsoft.com/office/officeart/2005/8/layout/vList2"/>
    <dgm:cxn modelId="{EDAF0E0F-1CF7-4B92-8EB4-CF7CB4A36CB4}" type="presParOf" srcId="{B2A71B79-2BCB-4E4E-8524-D0081E0BF1B7}" destId="{AFB8CFA3-7FE2-4747-B2EF-3E54AA43E1DD}" srcOrd="1" destOrd="0" presId="urn:microsoft.com/office/officeart/2005/8/layout/vList2"/>
    <dgm:cxn modelId="{0692A051-6DD5-4C98-9A28-0248C09C7955}" type="presParOf" srcId="{B2A71B79-2BCB-4E4E-8524-D0081E0BF1B7}" destId="{98722188-8050-488B-812C-CAD468627A6F}" srcOrd="2" destOrd="0" presId="urn:microsoft.com/office/officeart/2005/8/layout/vList2"/>
    <dgm:cxn modelId="{9C356366-D492-4421-9816-06BD9345F3CD}" type="presParOf" srcId="{B2A71B79-2BCB-4E4E-8524-D0081E0BF1B7}" destId="{85A84CFE-8EB1-415E-9F6F-C80E13923B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88D120B-9DB0-4F83-9613-4862DCA90D2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C2320F4-5C42-41A0-ADE6-01D86D18FE54}">
      <dgm:prSet custT="1"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cs-CZ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Přehled znalostí a dovedností absolventa</a:t>
          </a:r>
          <a:endParaRPr lang="cs-CZ" sz="36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CF158F79-5CA1-4A4C-A2F1-902C8BEDB0F4}" type="parTrans" cxnId="{CAE8AAFD-ACC5-425F-9F25-6C31173A48F5}">
      <dgm:prSet/>
      <dgm:spPr/>
      <dgm:t>
        <a:bodyPr/>
        <a:lstStyle/>
        <a:p>
          <a:endParaRPr lang="cs-CZ"/>
        </a:p>
      </dgm:t>
    </dgm:pt>
    <dgm:pt modelId="{34B29F8C-39EB-45A5-9ADC-803AD003D4B6}" type="sibTrans" cxnId="{CAE8AAFD-ACC5-425F-9F25-6C31173A48F5}">
      <dgm:prSet/>
      <dgm:spPr/>
      <dgm:t>
        <a:bodyPr/>
        <a:lstStyle/>
        <a:p>
          <a:endParaRPr lang="cs-CZ"/>
        </a:p>
      </dgm:t>
    </dgm:pt>
    <dgm:pt modelId="{760754CB-331C-4536-82F2-3F7280961B92}" type="pres">
      <dgm:prSet presAssocID="{588D120B-9DB0-4F83-9613-4862DCA90D2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BA2BF57-1CC7-4999-805A-80E88D22D14A}" type="pres">
      <dgm:prSet presAssocID="{3C2320F4-5C42-41A0-ADE6-01D86D18FE54}" presName="circle1" presStyleLbl="node1" presStyleIdx="0" presStyleCnt="1"/>
      <dgm:spPr>
        <a:solidFill>
          <a:schemeClr val="accent2"/>
        </a:solidFill>
      </dgm:spPr>
      <dgm:t>
        <a:bodyPr/>
        <a:lstStyle/>
        <a:p>
          <a:endParaRPr lang="cs-CZ"/>
        </a:p>
      </dgm:t>
    </dgm:pt>
    <dgm:pt modelId="{83A158F2-1D9C-4B62-A9DB-67F379297EBB}" type="pres">
      <dgm:prSet presAssocID="{3C2320F4-5C42-41A0-ADE6-01D86D18FE54}" presName="space" presStyleCnt="0"/>
      <dgm:spPr/>
    </dgm:pt>
    <dgm:pt modelId="{67B74702-E4F7-4A99-BBF1-15D1CC9EE938}" type="pres">
      <dgm:prSet presAssocID="{3C2320F4-5C42-41A0-ADE6-01D86D18FE54}" presName="rect1" presStyleLbl="alignAcc1" presStyleIdx="0" presStyleCnt="1"/>
      <dgm:spPr/>
      <dgm:t>
        <a:bodyPr/>
        <a:lstStyle/>
        <a:p>
          <a:endParaRPr lang="cs-CZ"/>
        </a:p>
      </dgm:t>
    </dgm:pt>
    <dgm:pt modelId="{A46302E5-C80F-44E0-B4A1-DCBCE72C02FB}" type="pres">
      <dgm:prSet presAssocID="{3C2320F4-5C42-41A0-ADE6-01D86D18FE5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BCF20E2-C16C-4388-9C33-75B7B4FB4C55}" type="presOf" srcId="{3C2320F4-5C42-41A0-ADE6-01D86D18FE54}" destId="{A46302E5-C80F-44E0-B4A1-DCBCE72C02FB}" srcOrd="1" destOrd="0" presId="urn:microsoft.com/office/officeart/2005/8/layout/target3"/>
    <dgm:cxn modelId="{CAE8AAFD-ACC5-425F-9F25-6C31173A48F5}" srcId="{588D120B-9DB0-4F83-9613-4862DCA90D2D}" destId="{3C2320F4-5C42-41A0-ADE6-01D86D18FE54}" srcOrd="0" destOrd="0" parTransId="{CF158F79-5CA1-4A4C-A2F1-902C8BEDB0F4}" sibTransId="{34B29F8C-39EB-45A5-9ADC-803AD003D4B6}"/>
    <dgm:cxn modelId="{831DAC78-B25E-4692-99EC-981AE37BF8E4}" type="presOf" srcId="{3C2320F4-5C42-41A0-ADE6-01D86D18FE54}" destId="{67B74702-E4F7-4A99-BBF1-15D1CC9EE938}" srcOrd="0" destOrd="0" presId="urn:microsoft.com/office/officeart/2005/8/layout/target3"/>
    <dgm:cxn modelId="{0B99D3F5-D880-475F-B324-8CCBF09934FA}" type="presOf" srcId="{588D120B-9DB0-4F83-9613-4862DCA90D2D}" destId="{760754CB-331C-4536-82F2-3F7280961B92}" srcOrd="0" destOrd="0" presId="urn:microsoft.com/office/officeart/2005/8/layout/target3"/>
    <dgm:cxn modelId="{C4E25B10-9A9D-46AA-A1AF-94ED1750B6A3}" type="presParOf" srcId="{760754CB-331C-4536-82F2-3F7280961B92}" destId="{4BA2BF57-1CC7-4999-805A-80E88D22D14A}" srcOrd="0" destOrd="0" presId="urn:microsoft.com/office/officeart/2005/8/layout/target3"/>
    <dgm:cxn modelId="{7CDC3821-E89E-48C8-9F83-09E79D45D63E}" type="presParOf" srcId="{760754CB-331C-4536-82F2-3F7280961B92}" destId="{83A158F2-1D9C-4B62-A9DB-67F379297EBB}" srcOrd="1" destOrd="0" presId="urn:microsoft.com/office/officeart/2005/8/layout/target3"/>
    <dgm:cxn modelId="{49A46C01-AC54-4A52-B583-CB0356031F45}" type="presParOf" srcId="{760754CB-331C-4536-82F2-3F7280961B92}" destId="{67B74702-E4F7-4A99-BBF1-15D1CC9EE938}" srcOrd="2" destOrd="0" presId="urn:microsoft.com/office/officeart/2005/8/layout/target3"/>
    <dgm:cxn modelId="{3834630C-82E1-4129-983A-20FD4148A5AB}" type="presParOf" srcId="{760754CB-331C-4536-82F2-3F7280961B92}" destId="{A46302E5-C80F-44E0-B4A1-DCBCE72C02F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BFEB55C-AAC4-4055-ABD3-6BEAC162C1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650619-E850-4A59-8410-71E0553F0968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cs-CZ" sz="4000" dirty="0" smtClean="0"/>
            <a:t>Znalost faktografie z starověku, středověku, novověku a soudobých dějin a její interpretace</a:t>
          </a:r>
          <a:endParaRPr lang="cs-CZ" sz="4000" dirty="0"/>
        </a:p>
      </dgm:t>
    </dgm:pt>
    <dgm:pt modelId="{665DECBC-190D-425D-814D-299E7ACE35AB}" type="parTrans" cxnId="{7642CC91-D480-487C-92E0-47BD9BE733C6}">
      <dgm:prSet/>
      <dgm:spPr/>
      <dgm:t>
        <a:bodyPr/>
        <a:lstStyle/>
        <a:p>
          <a:endParaRPr lang="cs-CZ"/>
        </a:p>
      </dgm:t>
    </dgm:pt>
    <dgm:pt modelId="{ECF03F89-A6F6-4760-B9A0-B2ABAC2AF808}" type="sibTrans" cxnId="{7642CC91-D480-487C-92E0-47BD9BE733C6}">
      <dgm:prSet/>
      <dgm:spPr/>
      <dgm:t>
        <a:bodyPr/>
        <a:lstStyle/>
        <a:p>
          <a:endParaRPr lang="cs-CZ"/>
        </a:p>
      </dgm:t>
    </dgm:pt>
    <dgm:pt modelId="{151CA80F-8409-4BA2-A7FC-144E847DFB0B}" type="pres">
      <dgm:prSet presAssocID="{EBFEB55C-AAC4-4055-ABD3-6BEAC162C1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02E0421-6ABF-41C8-B961-536CB3463105}" type="pres">
      <dgm:prSet presAssocID="{36650619-E850-4A59-8410-71E0553F09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42CC91-D480-487C-92E0-47BD9BE733C6}" srcId="{EBFEB55C-AAC4-4055-ABD3-6BEAC162C13A}" destId="{36650619-E850-4A59-8410-71E0553F0968}" srcOrd="0" destOrd="0" parTransId="{665DECBC-190D-425D-814D-299E7ACE35AB}" sibTransId="{ECF03F89-A6F6-4760-B9A0-B2ABAC2AF808}"/>
    <dgm:cxn modelId="{96F579EE-47E7-4BAC-AC10-82C3B379678C}" type="presOf" srcId="{EBFEB55C-AAC4-4055-ABD3-6BEAC162C13A}" destId="{151CA80F-8409-4BA2-A7FC-144E847DFB0B}" srcOrd="0" destOrd="0" presId="urn:microsoft.com/office/officeart/2005/8/layout/vList2"/>
    <dgm:cxn modelId="{21001340-7B2D-4C40-BCD0-8F0D2C3218F2}" type="presOf" srcId="{36650619-E850-4A59-8410-71E0553F0968}" destId="{702E0421-6ABF-41C8-B961-536CB3463105}" srcOrd="0" destOrd="0" presId="urn:microsoft.com/office/officeart/2005/8/layout/vList2"/>
    <dgm:cxn modelId="{A94BF215-0777-4607-A584-E7D3D50774E8}" type="presParOf" srcId="{151CA80F-8409-4BA2-A7FC-144E847DFB0B}" destId="{702E0421-6ABF-41C8-B961-536CB34631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1CE27-7A56-492C-9F18-263576BD90C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002C246-81FC-4CE2-B91A-0BD8B1709B6A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cs-CZ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Vedení Historického ústavu FF JU</a:t>
          </a:r>
          <a:endParaRPr lang="cs-CZ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1E8EDC5D-74FD-4074-A476-92E3CF81F29B}" type="parTrans" cxnId="{E98123F0-4FD2-4FC0-9640-50F05C87C805}">
      <dgm:prSet/>
      <dgm:spPr/>
      <dgm:t>
        <a:bodyPr/>
        <a:lstStyle/>
        <a:p>
          <a:endParaRPr lang="cs-CZ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BACC621-470F-434F-8E20-0E0E12018186}" type="sibTrans" cxnId="{E98123F0-4FD2-4FC0-9640-50F05C87C805}">
      <dgm:prSet/>
      <dgm:spPr/>
      <dgm:t>
        <a:bodyPr/>
        <a:lstStyle/>
        <a:p>
          <a:endParaRPr lang="cs-CZ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73AB2CFE-6292-48BF-BBA1-C91B7AF4ED3C}" type="pres">
      <dgm:prSet presAssocID="{5161CE27-7A56-492C-9F18-263576BD90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9BFE0DC-41A1-4BD7-9D37-23E5416F6DBB}" type="pres">
      <dgm:prSet presAssocID="{9002C246-81FC-4CE2-B91A-0BD8B1709B6A}" presName="circle1" presStyleLbl="node1" presStyleIdx="0" presStyleCn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s-CZ"/>
        </a:p>
      </dgm:t>
    </dgm:pt>
    <dgm:pt modelId="{B70DBFB7-BF34-4181-A667-EAC9932C588F}" type="pres">
      <dgm:prSet presAssocID="{9002C246-81FC-4CE2-B91A-0BD8B1709B6A}" presName="space" presStyleCnt="0"/>
      <dgm:spPr/>
    </dgm:pt>
    <dgm:pt modelId="{C9D3BF28-AF8B-4D62-896D-D65C66975C58}" type="pres">
      <dgm:prSet presAssocID="{9002C246-81FC-4CE2-B91A-0BD8B1709B6A}" presName="rect1" presStyleLbl="alignAcc1" presStyleIdx="0" presStyleCnt="1"/>
      <dgm:spPr/>
      <dgm:t>
        <a:bodyPr/>
        <a:lstStyle/>
        <a:p>
          <a:endParaRPr lang="cs-CZ"/>
        </a:p>
      </dgm:t>
    </dgm:pt>
    <dgm:pt modelId="{4FC8D21C-B8C0-431D-86CA-7306C19D4C9E}" type="pres">
      <dgm:prSet presAssocID="{9002C246-81FC-4CE2-B91A-0BD8B1709B6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B68252A-A9DE-48A7-ABB6-BCAA37D81933}" type="presOf" srcId="{9002C246-81FC-4CE2-B91A-0BD8B1709B6A}" destId="{C9D3BF28-AF8B-4D62-896D-D65C66975C58}" srcOrd="0" destOrd="0" presId="urn:microsoft.com/office/officeart/2005/8/layout/target3"/>
    <dgm:cxn modelId="{D8BC7BAA-C6F1-4190-BE2F-19FDE906AACA}" type="presOf" srcId="{5161CE27-7A56-492C-9F18-263576BD90CF}" destId="{73AB2CFE-6292-48BF-BBA1-C91B7AF4ED3C}" srcOrd="0" destOrd="0" presId="urn:microsoft.com/office/officeart/2005/8/layout/target3"/>
    <dgm:cxn modelId="{E98123F0-4FD2-4FC0-9640-50F05C87C805}" srcId="{5161CE27-7A56-492C-9F18-263576BD90CF}" destId="{9002C246-81FC-4CE2-B91A-0BD8B1709B6A}" srcOrd="0" destOrd="0" parTransId="{1E8EDC5D-74FD-4074-A476-92E3CF81F29B}" sibTransId="{4BACC621-470F-434F-8E20-0E0E12018186}"/>
    <dgm:cxn modelId="{04F560CB-AABB-4780-8CA5-7FBD72CF29ED}" type="presOf" srcId="{9002C246-81FC-4CE2-B91A-0BD8B1709B6A}" destId="{4FC8D21C-B8C0-431D-86CA-7306C19D4C9E}" srcOrd="1" destOrd="0" presId="urn:microsoft.com/office/officeart/2005/8/layout/target3"/>
    <dgm:cxn modelId="{3F134738-7277-4522-936D-9D874858D77A}" type="presParOf" srcId="{73AB2CFE-6292-48BF-BBA1-C91B7AF4ED3C}" destId="{29BFE0DC-41A1-4BD7-9D37-23E5416F6DBB}" srcOrd="0" destOrd="0" presId="urn:microsoft.com/office/officeart/2005/8/layout/target3"/>
    <dgm:cxn modelId="{0302CEC9-15E1-4C01-8FF0-FFEB662CA725}" type="presParOf" srcId="{73AB2CFE-6292-48BF-BBA1-C91B7AF4ED3C}" destId="{B70DBFB7-BF34-4181-A667-EAC9932C588F}" srcOrd="1" destOrd="0" presId="urn:microsoft.com/office/officeart/2005/8/layout/target3"/>
    <dgm:cxn modelId="{7881856F-A5B1-4279-B225-4FD290A87AEA}" type="presParOf" srcId="{73AB2CFE-6292-48BF-BBA1-C91B7AF4ED3C}" destId="{C9D3BF28-AF8B-4D62-896D-D65C66975C58}" srcOrd="2" destOrd="0" presId="urn:microsoft.com/office/officeart/2005/8/layout/target3"/>
    <dgm:cxn modelId="{070D540B-6B98-4E2A-B8B7-D84A299AE1E3}" type="presParOf" srcId="{73AB2CFE-6292-48BF-BBA1-C91B7AF4ED3C}" destId="{4FC8D21C-B8C0-431D-86CA-7306C19D4C9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5368C3C-822D-4848-B05A-FC00EA70B8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C367192-DBD1-4704-867B-E2EB669F880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Přihlášku ke studiu podává uchazeč/</a:t>
          </a:r>
          <a:r>
            <a:rPr lang="cs-CZ" dirty="0" err="1" smtClean="0"/>
            <a:t>ka</a:t>
          </a:r>
          <a:r>
            <a:rPr lang="cs-CZ" dirty="0" smtClean="0"/>
            <a:t> výhradně elektronickou cestou (přes webové rozhraní https://wstag.jcu.cz/</a:t>
          </a:r>
          <a:r>
            <a:rPr lang="cs-CZ" dirty="0" err="1" smtClean="0"/>
            <a:t>portal</a:t>
          </a:r>
          <a:r>
            <a:rPr lang="cs-CZ" dirty="0" smtClean="0"/>
            <a:t>/</a:t>
          </a:r>
          <a:r>
            <a:rPr lang="cs-CZ" dirty="0" err="1" smtClean="0"/>
            <a:t>uchazec</a:t>
          </a:r>
          <a:r>
            <a:rPr lang="cs-CZ" dirty="0" smtClean="0"/>
            <a:t>/</a:t>
          </a:r>
          <a:r>
            <a:rPr lang="cs-CZ" dirty="0" err="1" smtClean="0"/>
            <a:t>eprihlaska.jsp</a:t>
          </a:r>
          <a:r>
            <a:rPr lang="cs-CZ" dirty="0" smtClean="0"/>
            <a:t>)		</a:t>
          </a:r>
          <a:endParaRPr lang="cs-CZ" dirty="0"/>
        </a:p>
      </dgm:t>
    </dgm:pt>
    <dgm:pt modelId="{CB261449-99EB-43DB-A1C1-DAD49982AF9C}" type="parTrans" cxnId="{DABFF376-DB48-4F1F-BBA1-092AE181F580}">
      <dgm:prSet/>
      <dgm:spPr/>
      <dgm:t>
        <a:bodyPr/>
        <a:lstStyle/>
        <a:p>
          <a:endParaRPr lang="cs-CZ"/>
        </a:p>
      </dgm:t>
    </dgm:pt>
    <dgm:pt modelId="{5317301F-1545-40A9-BA19-40EC93AB87EE}" type="sibTrans" cxnId="{DABFF376-DB48-4F1F-BBA1-092AE181F580}">
      <dgm:prSet/>
      <dgm:spPr/>
      <dgm:t>
        <a:bodyPr/>
        <a:lstStyle/>
        <a:p>
          <a:endParaRPr lang="cs-CZ"/>
        </a:p>
      </dgm:t>
    </dgm:pt>
    <dgm:pt modelId="{8742F391-EE6C-4A70-9884-A7ACEED8D217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cs-CZ" dirty="0" smtClean="0"/>
            <a:t>30. duben 2021</a:t>
          </a:r>
          <a:endParaRPr lang="cs-CZ" dirty="0"/>
        </a:p>
      </dgm:t>
    </dgm:pt>
    <dgm:pt modelId="{50C1DB98-1550-48FA-82CB-E045580C449E}" type="parTrans" cxnId="{3536E710-5859-45F1-8324-7503D8C9A7BA}">
      <dgm:prSet/>
      <dgm:spPr/>
      <dgm:t>
        <a:bodyPr/>
        <a:lstStyle/>
        <a:p>
          <a:endParaRPr lang="cs-CZ"/>
        </a:p>
      </dgm:t>
    </dgm:pt>
    <dgm:pt modelId="{3FC8DC8A-0010-4A55-AF1E-E27099B26081}" type="sibTrans" cxnId="{3536E710-5859-45F1-8324-7503D8C9A7BA}">
      <dgm:prSet/>
      <dgm:spPr/>
      <dgm:t>
        <a:bodyPr/>
        <a:lstStyle/>
        <a:p>
          <a:endParaRPr lang="cs-CZ"/>
        </a:p>
      </dgm:t>
    </dgm:pt>
    <dgm:pt modelId="{5B4CAAF5-72A9-4D6F-8EAF-F9AF98076BC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Uchazeči o studium Historie budou přijati </a:t>
          </a:r>
          <a:r>
            <a:rPr lang="cs-CZ" u="sng" dirty="0" smtClean="0"/>
            <a:t>bez přijímacích zkoušek</a:t>
          </a:r>
          <a:r>
            <a:rPr lang="cs-CZ" dirty="0" smtClean="0"/>
            <a:t>, pokud splní následující podmínky:</a:t>
          </a:r>
          <a:endParaRPr lang="cs-CZ" dirty="0"/>
        </a:p>
      </dgm:t>
    </dgm:pt>
    <dgm:pt modelId="{B0916891-E2E7-4D98-997F-DE8B9435A9D1}" type="parTrans" cxnId="{2F0BAC14-8AA6-4C84-9365-BB45CD9DBE57}">
      <dgm:prSet/>
      <dgm:spPr/>
      <dgm:t>
        <a:bodyPr/>
        <a:lstStyle/>
        <a:p>
          <a:endParaRPr lang="cs-CZ"/>
        </a:p>
      </dgm:t>
    </dgm:pt>
    <dgm:pt modelId="{81784AAB-848E-48E8-A175-2394B668922E}" type="sibTrans" cxnId="{2F0BAC14-8AA6-4C84-9365-BB45CD9DBE57}">
      <dgm:prSet/>
      <dgm:spPr/>
      <dgm:t>
        <a:bodyPr/>
        <a:lstStyle/>
        <a:p>
          <a:endParaRPr lang="cs-CZ"/>
        </a:p>
      </dgm:t>
    </dgm:pt>
    <dgm:pt modelId="{630B9740-BC73-4C2A-89C2-8C140C6C733C}">
      <dgm:prSet/>
      <dgm:spPr/>
      <dgm:t>
        <a:bodyPr/>
        <a:lstStyle/>
        <a:p>
          <a:pPr rtl="0"/>
          <a:r>
            <a:rPr lang="cs-CZ" dirty="0" smtClean="0"/>
            <a:t>celkový studijní průměr (započítávají se vysvědčení na konci ročníků) v 1.-3. ročníku střední školy (v případě osmiletého gymnázia v 5.-7. ročníku, v případě šestiletého gymnázia ve 3.-5. ročníku) nejvýše 1,90 a průměrná známka z předmětu dějepis v 1.-3. ročníku střední školy (v případě osmiletého gymnázia v 5.-7. ročníku, v případě šestiletého gymnázia ve 3.-5. ročníku) 1,50</a:t>
          </a:r>
          <a:endParaRPr lang="cs-CZ" dirty="0"/>
        </a:p>
      </dgm:t>
    </dgm:pt>
    <dgm:pt modelId="{DF0FF0FE-2243-4AE5-8F45-00936AEE3B4F}" type="parTrans" cxnId="{08E8A738-F94C-4DFF-845B-837666FBE77E}">
      <dgm:prSet/>
      <dgm:spPr/>
      <dgm:t>
        <a:bodyPr/>
        <a:lstStyle/>
        <a:p>
          <a:endParaRPr lang="cs-CZ"/>
        </a:p>
      </dgm:t>
    </dgm:pt>
    <dgm:pt modelId="{66F7D6E3-9E1B-41E4-9581-5AB469D4B60F}" type="sibTrans" cxnId="{08E8A738-F94C-4DFF-845B-837666FBE77E}">
      <dgm:prSet/>
      <dgm:spPr/>
      <dgm:t>
        <a:bodyPr/>
        <a:lstStyle/>
        <a:p>
          <a:endParaRPr lang="cs-CZ"/>
        </a:p>
      </dgm:t>
    </dgm:pt>
    <dgm:pt modelId="{E5E1687D-690F-4A8E-B028-FC1E87147D53}" type="pres">
      <dgm:prSet presAssocID="{B5368C3C-822D-4848-B05A-FC00EA70B8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6388E2-0B85-4A99-B4E9-0161D2858B30}" type="pres">
      <dgm:prSet presAssocID="{3C367192-DBD1-4704-867B-E2EB669F88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D6AE8F-6352-4AE6-B81E-70410C08DC55}" type="pres">
      <dgm:prSet presAssocID="{5317301F-1545-40A9-BA19-40EC93AB87EE}" presName="spacer" presStyleCnt="0"/>
      <dgm:spPr/>
    </dgm:pt>
    <dgm:pt modelId="{E28F0ED7-6ED5-4195-B537-59DF637667E6}" type="pres">
      <dgm:prSet presAssocID="{8742F391-EE6C-4A70-9884-A7ACEED8D217}" presName="parentText" presStyleLbl="node1" presStyleIdx="1" presStyleCnt="3" custLinFactNeighborX="-87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461F9B-1230-4486-9908-C63E4D970DD8}" type="pres">
      <dgm:prSet presAssocID="{3FC8DC8A-0010-4A55-AF1E-E27099B26081}" presName="spacer" presStyleCnt="0"/>
      <dgm:spPr/>
    </dgm:pt>
    <dgm:pt modelId="{2BB5F78E-FECC-456B-9802-86BF880D9E3E}" type="pres">
      <dgm:prSet presAssocID="{5B4CAAF5-72A9-4D6F-8EAF-F9AF98076B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69EC12-1EAF-41FD-B230-68C524E2E2FB}" type="pres">
      <dgm:prSet presAssocID="{5B4CAAF5-72A9-4D6F-8EAF-F9AF98076BC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C68AB0-D8E8-42CA-8D17-A509D7FC5ACB}" type="presOf" srcId="{3C367192-DBD1-4704-867B-E2EB669F880B}" destId="{C96388E2-0B85-4A99-B4E9-0161D2858B30}" srcOrd="0" destOrd="0" presId="urn:microsoft.com/office/officeart/2005/8/layout/vList2"/>
    <dgm:cxn modelId="{73C3799F-72CB-41D3-BD43-27370CF66CB8}" type="presOf" srcId="{630B9740-BC73-4C2A-89C2-8C140C6C733C}" destId="{7469EC12-1EAF-41FD-B230-68C524E2E2FB}" srcOrd="0" destOrd="0" presId="urn:microsoft.com/office/officeart/2005/8/layout/vList2"/>
    <dgm:cxn modelId="{DABFF376-DB48-4F1F-BBA1-092AE181F580}" srcId="{B5368C3C-822D-4848-B05A-FC00EA70B876}" destId="{3C367192-DBD1-4704-867B-E2EB669F880B}" srcOrd="0" destOrd="0" parTransId="{CB261449-99EB-43DB-A1C1-DAD49982AF9C}" sibTransId="{5317301F-1545-40A9-BA19-40EC93AB87EE}"/>
    <dgm:cxn modelId="{08E8A738-F94C-4DFF-845B-837666FBE77E}" srcId="{5B4CAAF5-72A9-4D6F-8EAF-F9AF98076BC1}" destId="{630B9740-BC73-4C2A-89C2-8C140C6C733C}" srcOrd="0" destOrd="0" parTransId="{DF0FF0FE-2243-4AE5-8F45-00936AEE3B4F}" sibTransId="{66F7D6E3-9E1B-41E4-9581-5AB469D4B60F}"/>
    <dgm:cxn modelId="{CBB5947A-FFD4-4FDC-8EC8-C24DF576DA9E}" type="presOf" srcId="{8742F391-EE6C-4A70-9884-A7ACEED8D217}" destId="{E28F0ED7-6ED5-4195-B537-59DF637667E6}" srcOrd="0" destOrd="0" presId="urn:microsoft.com/office/officeart/2005/8/layout/vList2"/>
    <dgm:cxn modelId="{5DD34308-E044-4B29-B3D1-F9C198ED8018}" type="presOf" srcId="{B5368C3C-822D-4848-B05A-FC00EA70B876}" destId="{E5E1687D-690F-4A8E-B028-FC1E87147D53}" srcOrd="0" destOrd="0" presId="urn:microsoft.com/office/officeart/2005/8/layout/vList2"/>
    <dgm:cxn modelId="{3536E710-5859-45F1-8324-7503D8C9A7BA}" srcId="{B5368C3C-822D-4848-B05A-FC00EA70B876}" destId="{8742F391-EE6C-4A70-9884-A7ACEED8D217}" srcOrd="1" destOrd="0" parTransId="{50C1DB98-1550-48FA-82CB-E045580C449E}" sibTransId="{3FC8DC8A-0010-4A55-AF1E-E27099B26081}"/>
    <dgm:cxn modelId="{2F0BAC14-8AA6-4C84-9365-BB45CD9DBE57}" srcId="{B5368C3C-822D-4848-B05A-FC00EA70B876}" destId="{5B4CAAF5-72A9-4D6F-8EAF-F9AF98076BC1}" srcOrd="2" destOrd="0" parTransId="{B0916891-E2E7-4D98-997F-DE8B9435A9D1}" sibTransId="{81784AAB-848E-48E8-A175-2394B668922E}"/>
    <dgm:cxn modelId="{99C0CDD3-130C-47AE-B1DD-5E270CACDC61}" type="presOf" srcId="{5B4CAAF5-72A9-4D6F-8EAF-F9AF98076BC1}" destId="{2BB5F78E-FECC-456B-9802-86BF880D9E3E}" srcOrd="0" destOrd="0" presId="urn:microsoft.com/office/officeart/2005/8/layout/vList2"/>
    <dgm:cxn modelId="{5D54933A-B470-44DB-81D7-4D08716AB34A}" type="presParOf" srcId="{E5E1687D-690F-4A8E-B028-FC1E87147D53}" destId="{C96388E2-0B85-4A99-B4E9-0161D2858B30}" srcOrd="0" destOrd="0" presId="urn:microsoft.com/office/officeart/2005/8/layout/vList2"/>
    <dgm:cxn modelId="{D89549F6-CB99-42BA-BCC0-867E6ECFB898}" type="presParOf" srcId="{E5E1687D-690F-4A8E-B028-FC1E87147D53}" destId="{FCD6AE8F-6352-4AE6-B81E-70410C08DC55}" srcOrd="1" destOrd="0" presId="urn:microsoft.com/office/officeart/2005/8/layout/vList2"/>
    <dgm:cxn modelId="{FD7B5637-BA6B-4622-9991-36BD7265AB81}" type="presParOf" srcId="{E5E1687D-690F-4A8E-B028-FC1E87147D53}" destId="{E28F0ED7-6ED5-4195-B537-59DF637667E6}" srcOrd="2" destOrd="0" presId="urn:microsoft.com/office/officeart/2005/8/layout/vList2"/>
    <dgm:cxn modelId="{B7180FA4-4126-4CAD-85C4-220125C59256}" type="presParOf" srcId="{E5E1687D-690F-4A8E-B028-FC1E87147D53}" destId="{48461F9B-1230-4486-9908-C63E4D970DD8}" srcOrd="3" destOrd="0" presId="urn:microsoft.com/office/officeart/2005/8/layout/vList2"/>
    <dgm:cxn modelId="{D3DD7CCE-B0F4-4053-9C29-F5571C96C18D}" type="presParOf" srcId="{E5E1687D-690F-4A8E-B028-FC1E87147D53}" destId="{2BB5F78E-FECC-456B-9802-86BF880D9E3E}" srcOrd="4" destOrd="0" presId="urn:microsoft.com/office/officeart/2005/8/layout/vList2"/>
    <dgm:cxn modelId="{A2FF5B7A-C0DA-4A27-920A-2FC7BF8AE9B0}" type="presParOf" srcId="{E5E1687D-690F-4A8E-B028-FC1E87147D53}" destId="{7469EC12-1EAF-41FD-B230-68C524E2E2F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3FA8914-4056-453C-9AFC-4EE0705945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F671E0-8388-4509-8519-E72907C7BF4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Uchazeči o studium v uvedeném oboru, kteří nesplní podmínky pro přijetí bez přijímacích zkoušek, budou přijati na základě</a:t>
          </a:r>
          <a:r>
            <a:rPr lang="cs-CZ" b="1" dirty="0" smtClean="0"/>
            <a:t> povinného ústního pohovoru</a:t>
          </a:r>
          <a:endParaRPr lang="cs-CZ" dirty="0"/>
        </a:p>
      </dgm:t>
    </dgm:pt>
    <dgm:pt modelId="{CEA8395C-F201-45E8-AD45-6785C2F15FB8}" type="parTrans" cxnId="{BE98FC79-45EF-4A6A-B424-B5A5021AE440}">
      <dgm:prSet/>
      <dgm:spPr/>
      <dgm:t>
        <a:bodyPr/>
        <a:lstStyle/>
        <a:p>
          <a:endParaRPr lang="cs-CZ"/>
        </a:p>
      </dgm:t>
    </dgm:pt>
    <dgm:pt modelId="{B9A7FEED-FE95-45AC-9B82-8C8C4A360E6B}" type="sibTrans" cxnId="{BE98FC79-45EF-4A6A-B424-B5A5021AE440}">
      <dgm:prSet/>
      <dgm:spPr/>
      <dgm:t>
        <a:bodyPr/>
        <a:lstStyle/>
        <a:p>
          <a:endParaRPr lang="cs-CZ"/>
        </a:p>
      </dgm:t>
    </dgm:pt>
    <dgm:pt modelId="{153491F1-58F4-4426-A07D-A7BB020B721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- v průběhu ústního pohovoru prokážou motivaci ke studiu oboru</a:t>
          </a:r>
        </a:p>
        <a:p>
          <a:pPr rtl="0"/>
          <a:r>
            <a:rPr lang="cs-CZ" dirty="0" smtClean="0"/>
            <a:t>- znalost základní faktografie českých a světových dějin v rozsahu výuky gymnázia</a:t>
          </a:r>
        </a:p>
        <a:p>
          <a:pPr rtl="0"/>
          <a:r>
            <a:rPr lang="cs-CZ" dirty="0" smtClean="0"/>
            <a:t>- rozhovor o přečtené literatuře </a:t>
          </a:r>
        </a:p>
        <a:p>
          <a:pPr rtl="0"/>
          <a:r>
            <a:rPr lang="cs-CZ" dirty="0" smtClean="0"/>
            <a:t>- soupis populárně naučné literatury s historickou, uměnovědnou a obdobnou tematikou předloží každý uchazeč zkušební komisi</a:t>
          </a:r>
        </a:p>
        <a:p>
          <a:pPr rtl="0"/>
          <a:r>
            <a:rPr lang="cs-CZ" dirty="0" smtClean="0"/>
            <a:t>-  schopnost interpretace historických faktů a pojmů z českých a světových dějin v rozsahu výuky dějepisu gymnázia</a:t>
          </a:r>
          <a:r>
            <a:rPr lang="cs-CZ" dirty="0" smtClean="0"/>
            <a:t> </a:t>
          </a:r>
          <a:endParaRPr lang="cs-CZ" dirty="0"/>
        </a:p>
      </dgm:t>
    </dgm:pt>
    <dgm:pt modelId="{2417CC68-E7C3-426A-8716-D8DC80C27AC8}" type="parTrans" cxnId="{83A33328-6C0F-4F9D-9436-C8E5C89EF105}">
      <dgm:prSet/>
      <dgm:spPr/>
      <dgm:t>
        <a:bodyPr/>
        <a:lstStyle/>
        <a:p>
          <a:endParaRPr lang="cs-CZ"/>
        </a:p>
      </dgm:t>
    </dgm:pt>
    <dgm:pt modelId="{85C267BB-0130-40C8-9193-C82AD7F9B5D7}" type="sibTrans" cxnId="{83A33328-6C0F-4F9D-9436-C8E5C89EF105}">
      <dgm:prSet/>
      <dgm:spPr/>
      <dgm:t>
        <a:bodyPr/>
        <a:lstStyle/>
        <a:p>
          <a:endParaRPr lang="cs-CZ"/>
        </a:p>
      </dgm:t>
    </dgm:pt>
    <dgm:pt modelId="{147B35C1-4017-4CD5-A2A5-A365BB8AC5E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výsledek ústního pohovoru bude hodnocen v rozsahu 0-100 bodů</a:t>
          </a:r>
          <a:endParaRPr lang="cs-CZ" dirty="0"/>
        </a:p>
      </dgm:t>
    </dgm:pt>
    <dgm:pt modelId="{CE35B9A3-1D06-4CA1-9D9E-8AFDA6003CC0}" type="parTrans" cxnId="{3F7CE633-3264-473D-ADDE-323B395B22D0}">
      <dgm:prSet/>
      <dgm:spPr/>
      <dgm:t>
        <a:bodyPr/>
        <a:lstStyle/>
        <a:p>
          <a:endParaRPr lang="cs-CZ"/>
        </a:p>
      </dgm:t>
    </dgm:pt>
    <dgm:pt modelId="{3D702D14-C426-4D84-9E97-F1ED697B630D}" type="sibTrans" cxnId="{3F7CE633-3264-473D-ADDE-323B395B22D0}">
      <dgm:prSet/>
      <dgm:spPr/>
      <dgm:t>
        <a:bodyPr/>
        <a:lstStyle/>
        <a:p>
          <a:endParaRPr lang="cs-CZ"/>
        </a:p>
      </dgm:t>
    </dgm:pt>
    <dgm:pt modelId="{0EA3001C-4BEC-462B-AB76-9FA8441B0326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ke studiu může být přijat uchazeč/</a:t>
          </a:r>
          <a:r>
            <a:rPr lang="cs-CZ" dirty="0" err="1" smtClean="0"/>
            <a:t>ka</a:t>
          </a:r>
          <a:r>
            <a:rPr lang="cs-CZ" dirty="0" smtClean="0"/>
            <a:t>, který/á získá minimálně 25 bodů</a:t>
          </a:r>
          <a:endParaRPr lang="cs-CZ" dirty="0"/>
        </a:p>
      </dgm:t>
    </dgm:pt>
    <dgm:pt modelId="{C1045D86-3894-451D-96A9-B2BAA2D62518}" type="parTrans" cxnId="{D6C6D466-3616-469D-B916-D7EE06A76079}">
      <dgm:prSet/>
      <dgm:spPr/>
      <dgm:t>
        <a:bodyPr/>
        <a:lstStyle/>
        <a:p>
          <a:endParaRPr lang="cs-CZ"/>
        </a:p>
      </dgm:t>
    </dgm:pt>
    <dgm:pt modelId="{805E71BD-EB8D-4586-9067-6B842F86689D}" type="sibTrans" cxnId="{D6C6D466-3616-469D-B916-D7EE06A76079}">
      <dgm:prSet/>
      <dgm:spPr/>
      <dgm:t>
        <a:bodyPr/>
        <a:lstStyle/>
        <a:p>
          <a:endParaRPr lang="cs-CZ"/>
        </a:p>
      </dgm:t>
    </dgm:pt>
    <dgm:pt modelId="{BEADA684-FBF0-4018-8700-CD82968E4F89}" type="pres">
      <dgm:prSet presAssocID="{13FA8914-4056-453C-9AFC-4EE07059455C}" presName="linear" presStyleCnt="0">
        <dgm:presLayoutVars>
          <dgm:animLvl val="lvl"/>
          <dgm:resizeHandles val="exact"/>
        </dgm:presLayoutVars>
      </dgm:prSet>
      <dgm:spPr/>
    </dgm:pt>
    <dgm:pt modelId="{BFA6A414-08A7-48E6-9BFA-EADFF3C5D0BF}" type="pres">
      <dgm:prSet presAssocID="{12F671E0-8388-4509-8519-E72907C7BF4F}" presName="parentText" presStyleLbl="node1" presStyleIdx="0" presStyleCnt="4" custScaleY="114124">
        <dgm:presLayoutVars>
          <dgm:chMax val="0"/>
          <dgm:bulletEnabled val="1"/>
        </dgm:presLayoutVars>
      </dgm:prSet>
      <dgm:spPr/>
    </dgm:pt>
    <dgm:pt modelId="{EC9FA11D-66BC-4F9B-A246-8ACFE679AB43}" type="pres">
      <dgm:prSet presAssocID="{B9A7FEED-FE95-45AC-9B82-8C8C4A360E6B}" presName="spacer" presStyleCnt="0"/>
      <dgm:spPr/>
    </dgm:pt>
    <dgm:pt modelId="{E0E592D7-143A-4069-96F7-069733A11EC2}" type="pres">
      <dgm:prSet presAssocID="{153491F1-58F4-4426-A07D-A7BB020B7218}" presName="parentText" presStyleLbl="node1" presStyleIdx="1" presStyleCnt="4" custScaleX="87415" custScaleY="14022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6F10D2-7D7C-46A0-8B5C-7B08E2BB2069}" type="pres">
      <dgm:prSet presAssocID="{85C267BB-0130-40C8-9193-C82AD7F9B5D7}" presName="spacer" presStyleCnt="0"/>
      <dgm:spPr/>
    </dgm:pt>
    <dgm:pt modelId="{455A450D-2A58-4D2D-B33C-14984D2F7FC6}" type="pres">
      <dgm:prSet presAssocID="{147B35C1-4017-4CD5-A2A5-A365BB8AC5EE}" presName="parentText" presStyleLbl="node1" presStyleIdx="2" presStyleCnt="4" custScaleY="40338" custLinFactNeighborX="183" custLinFactNeighborY="3779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9BD0A9-CF97-4D0D-ABC1-CDD5CD6BCDE5}" type="pres">
      <dgm:prSet presAssocID="{3D702D14-C426-4D84-9E97-F1ED697B630D}" presName="spacer" presStyleCnt="0"/>
      <dgm:spPr/>
    </dgm:pt>
    <dgm:pt modelId="{F679A502-F1DF-47AE-A315-E7B8F1A66B4F}" type="pres">
      <dgm:prSet presAssocID="{0EA3001C-4BEC-462B-AB76-9FA8441B0326}" presName="parentText" presStyleLbl="node1" presStyleIdx="3" presStyleCnt="4" custScaleY="30461">
        <dgm:presLayoutVars>
          <dgm:chMax val="0"/>
          <dgm:bulletEnabled val="1"/>
        </dgm:presLayoutVars>
      </dgm:prSet>
      <dgm:spPr/>
    </dgm:pt>
  </dgm:ptLst>
  <dgm:cxnLst>
    <dgm:cxn modelId="{B5BD20AD-7C99-45A4-8397-FC8AE4D37D79}" type="presOf" srcId="{12F671E0-8388-4509-8519-E72907C7BF4F}" destId="{BFA6A414-08A7-48E6-9BFA-EADFF3C5D0BF}" srcOrd="0" destOrd="0" presId="urn:microsoft.com/office/officeart/2005/8/layout/vList2"/>
    <dgm:cxn modelId="{E5644071-67B2-460B-A333-5FC169D0A622}" type="presOf" srcId="{153491F1-58F4-4426-A07D-A7BB020B7218}" destId="{E0E592D7-143A-4069-96F7-069733A11EC2}" srcOrd="0" destOrd="0" presId="urn:microsoft.com/office/officeart/2005/8/layout/vList2"/>
    <dgm:cxn modelId="{4A0760E8-0C28-4207-8A1E-831BCDDC711A}" type="presOf" srcId="{13FA8914-4056-453C-9AFC-4EE07059455C}" destId="{BEADA684-FBF0-4018-8700-CD82968E4F89}" srcOrd="0" destOrd="0" presId="urn:microsoft.com/office/officeart/2005/8/layout/vList2"/>
    <dgm:cxn modelId="{37F4ACD1-6E41-4528-83AF-F3824C08B163}" type="presOf" srcId="{147B35C1-4017-4CD5-A2A5-A365BB8AC5EE}" destId="{455A450D-2A58-4D2D-B33C-14984D2F7FC6}" srcOrd="0" destOrd="0" presId="urn:microsoft.com/office/officeart/2005/8/layout/vList2"/>
    <dgm:cxn modelId="{99668B2C-EFB0-4C79-8F27-679E716B3868}" type="presOf" srcId="{0EA3001C-4BEC-462B-AB76-9FA8441B0326}" destId="{F679A502-F1DF-47AE-A315-E7B8F1A66B4F}" srcOrd="0" destOrd="0" presId="urn:microsoft.com/office/officeart/2005/8/layout/vList2"/>
    <dgm:cxn modelId="{BE98FC79-45EF-4A6A-B424-B5A5021AE440}" srcId="{13FA8914-4056-453C-9AFC-4EE07059455C}" destId="{12F671E0-8388-4509-8519-E72907C7BF4F}" srcOrd="0" destOrd="0" parTransId="{CEA8395C-F201-45E8-AD45-6785C2F15FB8}" sibTransId="{B9A7FEED-FE95-45AC-9B82-8C8C4A360E6B}"/>
    <dgm:cxn modelId="{3F7CE633-3264-473D-ADDE-323B395B22D0}" srcId="{13FA8914-4056-453C-9AFC-4EE07059455C}" destId="{147B35C1-4017-4CD5-A2A5-A365BB8AC5EE}" srcOrd="2" destOrd="0" parTransId="{CE35B9A3-1D06-4CA1-9D9E-8AFDA6003CC0}" sibTransId="{3D702D14-C426-4D84-9E97-F1ED697B630D}"/>
    <dgm:cxn modelId="{D6C6D466-3616-469D-B916-D7EE06A76079}" srcId="{13FA8914-4056-453C-9AFC-4EE07059455C}" destId="{0EA3001C-4BEC-462B-AB76-9FA8441B0326}" srcOrd="3" destOrd="0" parTransId="{C1045D86-3894-451D-96A9-B2BAA2D62518}" sibTransId="{805E71BD-EB8D-4586-9067-6B842F86689D}"/>
    <dgm:cxn modelId="{83A33328-6C0F-4F9D-9436-C8E5C89EF105}" srcId="{13FA8914-4056-453C-9AFC-4EE07059455C}" destId="{153491F1-58F4-4426-A07D-A7BB020B7218}" srcOrd="1" destOrd="0" parTransId="{2417CC68-E7C3-426A-8716-D8DC80C27AC8}" sibTransId="{85C267BB-0130-40C8-9193-C82AD7F9B5D7}"/>
    <dgm:cxn modelId="{3110B704-977F-4552-891A-56997C63682B}" type="presParOf" srcId="{BEADA684-FBF0-4018-8700-CD82968E4F89}" destId="{BFA6A414-08A7-48E6-9BFA-EADFF3C5D0BF}" srcOrd="0" destOrd="0" presId="urn:microsoft.com/office/officeart/2005/8/layout/vList2"/>
    <dgm:cxn modelId="{C6E209A5-0EA9-4F65-B39D-CA0FEDBEF2C0}" type="presParOf" srcId="{BEADA684-FBF0-4018-8700-CD82968E4F89}" destId="{EC9FA11D-66BC-4F9B-A246-8ACFE679AB43}" srcOrd="1" destOrd="0" presId="urn:microsoft.com/office/officeart/2005/8/layout/vList2"/>
    <dgm:cxn modelId="{C4A3721B-8741-47C8-A190-7CFA1959A330}" type="presParOf" srcId="{BEADA684-FBF0-4018-8700-CD82968E4F89}" destId="{E0E592D7-143A-4069-96F7-069733A11EC2}" srcOrd="2" destOrd="0" presId="urn:microsoft.com/office/officeart/2005/8/layout/vList2"/>
    <dgm:cxn modelId="{D330BD7C-226F-437A-AEA8-E223864791F6}" type="presParOf" srcId="{BEADA684-FBF0-4018-8700-CD82968E4F89}" destId="{A16F10D2-7D7C-46A0-8B5C-7B08E2BB2069}" srcOrd="3" destOrd="0" presId="urn:microsoft.com/office/officeart/2005/8/layout/vList2"/>
    <dgm:cxn modelId="{652941FE-4AD3-4F10-AD3A-8F99252E3629}" type="presParOf" srcId="{BEADA684-FBF0-4018-8700-CD82968E4F89}" destId="{455A450D-2A58-4D2D-B33C-14984D2F7FC6}" srcOrd="4" destOrd="0" presId="urn:microsoft.com/office/officeart/2005/8/layout/vList2"/>
    <dgm:cxn modelId="{762CFD68-7284-44FB-AB92-520DDCA0B725}" type="presParOf" srcId="{BEADA684-FBF0-4018-8700-CD82968E4F89}" destId="{E69BD0A9-CF97-4D0D-ABC1-CDD5CD6BCDE5}" srcOrd="5" destOrd="0" presId="urn:microsoft.com/office/officeart/2005/8/layout/vList2"/>
    <dgm:cxn modelId="{7A8969A9-6488-455E-B6E6-E456D02ABE9E}" type="presParOf" srcId="{BEADA684-FBF0-4018-8700-CD82968E4F89}" destId="{F679A502-F1DF-47AE-A315-E7B8F1A66B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321B7E1-A456-4AD0-ADA3-7FF3AFF686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D2FE1F-898D-4234-B723-EDCF89DA9F2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• Anglická a americká literatura</a:t>
          </a:r>
          <a:endParaRPr lang="cs-CZ" dirty="0"/>
        </a:p>
      </dgm:t>
    </dgm:pt>
    <dgm:pt modelId="{F83E4EEA-7549-4812-9E08-C2B278CFE2F8}" type="parTrans" cxnId="{14316D59-9B22-4053-854B-9344196B4DAE}">
      <dgm:prSet/>
      <dgm:spPr/>
      <dgm:t>
        <a:bodyPr/>
        <a:lstStyle/>
        <a:p>
          <a:endParaRPr lang="cs-CZ"/>
        </a:p>
      </dgm:t>
    </dgm:pt>
    <dgm:pt modelId="{434F57F1-F06E-42AF-BC38-4064D87E7288}" type="sibTrans" cxnId="{14316D59-9B22-4053-854B-9344196B4DAE}">
      <dgm:prSet/>
      <dgm:spPr/>
      <dgm:t>
        <a:bodyPr/>
        <a:lstStyle/>
        <a:p>
          <a:endParaRPr lang="cs-CZ"/>
        </a:p>
      </dgm:t>
    </dgm:pt>
    <dgm:pt modelId="{FE27A2EC-BF9D-4DC1-BFEB-B783561E0C0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smtClean="0"/>
            <a:t>• Bohemistika</a:t>
          </a:r>
          <a:endParaRPr lang="cs-CZ"/>
        </a:p>
      </dgm:t>
    </dgm:pt>
    <dgm:pt modelId="{8FBF97E8-8A66-4F49-8D3D-3DD2175D10A1}" type="parTrans" cxnId="{51530AE7-385A-4DD9-BBCC-D440AEB3ED3D}">
      <dgm:prSet/>
      <dgm:spPr/>
      <dgm:t>
        <a:bodyPr/>
        <a:lstStyle/>
        <a:p>
          <a:endParaRPr lang="cs-CZ"/>
        </a:p>
      </dgm:t>
    </dgm:pt>
    <dgm:pt modelId="{45D12039-6678-43CD-BF6A-2512C3D6729E}" type="sibTrans" cxnId="{51530AE7-385A-4DD9-BBCC-D440AEB3ED3D}">
      <dgm:prSet/>
      <dgm:spPr/>
      <dgm:t>
        <a:bodyPr/>
        <a:lstStyle/>
        <a:p>
          <a:endParaRPr lang="cs-CZ"/>
        </a:p>
      </dgm:t>
    </dgm:pt>
    <dgm:pt modelId="{C2623883-4907-4AAA-8974-B4F9FD00CCB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smtClean="0"/>
            <a:t>• Francouzská filologie</a:t>
          </a:r>
          <a:endParaRPr lang="cs-CZ"/>
        </a:p>
      </dgm:t>
    </dgm:pt>
    <dgm:pt modelId="{13623D77-7AC1-4C6C-B802-DA06E9207FD5}" type="parTrans" cxnId="{4AB08530-666A-48DF-A0F4-DBF3CAEEBB11}">
      <dgm:prSet/>
      <dgm:spPr/>
      <dgm:t>
        <a:bodyPr/>
        <a:lstStyle/>
        <a:p>
          <a:endParaRPr lang="cs-CZ"/>
        </a:p>
      </dgm:t>
    </dgm:pt>
    <dgm:pt modelId="{CFB0045F-D7DE-4D43-9313-6A656A7DB58D}" type="sibTrans" cxnId="{4AB08530-666A-48DF-A0F4-DBF3CAEEBB11}">
      <dgm:prSet/>
      <dgm:spPr/>
      <dgm:t>
        <a:bodyPr/>
        <a:lstStyle/>
        <a:p>
          <a:endParaRPr lang="cs-CZ"/>
        </a:p>
      </dgm:t>
    </dgm:pt>
    <dgm:pt modelId="{C8A817B2-9827-4ED7-B0A2-C625B31C1BF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• Španělská filologie</a:t>
          </a:r>
          <a:endParaRPr lang="cs-CZ" dirty="0"/>
        </a:p>
      </dgm:t>
    </dgm:pt>
    <dgm:pt modelId="{A912EC33-6690-4428-82F7-C311277E8AAC}" type="parTrans" cxnId="{F2890554-1A6C-4B5F-92F3-43BFA16DD254}">
      <dgm:prSet/>
      <dgm:spPr/>
      <dgm:t>
        <a:bodyPr/>
        <a:lstStyle/>
        <a:p>
          <a:endParaRPr lang="cs-CZ"/>
        </a:p>
      </dgm:t>
    </dgm:pt>
    <dgm:pt modelId="{BCD28271-81ED-4745-ABBF-F05BE83CF94D}" type="sibTrans" cxnId="{F2890554-1A6C-4B5F-92F3-43BFA16DD254}">
      <dgm:prSet/>
      <dgm:spPr/>
      <dgm:t>
        <a:bodyPr/>
        <a:lstStyle/>
        <a:p>
          <a:endParaRPr lang="cs-CZ"/>
        </a:p>
      </dgm:t>
    </dgm:pt>
    <dgm:pt modelId="{3F5BB10E-3CE1-4747-92B0-CB3DFB56FED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smtClean="0"/>
            <a:t>• Archivnictví</a:t>
          </a:r>
          <a:endParaRPr lang="cs-CZ"/>
        </a:p>
      </dgm:t>
    </dgm:pt>
    <dgm:pt modelId="{876149A3-4D0F-4494-831E-D220669C44EF}" type="parTrans" cxnId="{9B12DAB1-F654-4634-9BC4-957068ACEB1E}">
      <dgm:prSet/>
      <dgm:spPr/>
      <dgm:t>
        <a:bodyPr/>
        <a:lstStyle/>
        <a:p>
          <a:endParaRPr lang="cs-CZ"/>
        </a:p>
      </dgm:t>
    </dgm:pt>
    <dgm:pt modelId="{FFD42576-5D20-4DA4-9ADD-75CFCF17E85A}" type="sibTrans" cxnId="{9B12DAB1-F654-4634-9BC4-957068ACEB1E}">
      <dgm:prSet/>
      <dgm:spPr/>
      <dgm:t>
        <a:bodyPr/>
        <a:lstStyle/>
        <a:p>
          <a:endParaRPr lang="cs-CZ"/>
        </a:p>
      </dgm:t>
    </dgm:pt>
    <dgm:pt modelId="{2DE04819-2A6A-4FA9-91F5-D64766C6918D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smtClean="0"/>
            <a:t>• Česko-německá areálová studia</a:t>
          </a:r>
          <a:endParaRPr lang="cs-CZ"/>
        </a:p>
      </dgm:t>
    </dgm:pt>
    <dgm:pt modelId="{0A944083-1469-4CF9-8278-FD879922C005}" type="parTrans" cxnId="{BBF44DA0-D28C-4A8D-BD67-0A2A1D398A12}">
      <dgm:prSet/>
      <dgm:spPr/>
      <dgm:t>
        <a:bodyPr/>
        <a:lstStyle/>
        <a:p>
          <a:endParaRPr lang="cs-CZ"/>
        </a:p>
      </dgm:t>
    </dgm:pt>
    <dgm:pt modelId="{C2372106-C698-4CCD-822C-D4C09DBDA633}" type="sibTrans" cxnId="{BBF44DA0-D28C-4A8D-BD67-0A2A1D398A12}">
      <dgm:prSet/>
      <dgm:spPr/>
      <dgm:t>
        <a:bodyPr/>
        <a:lstStyle/>
        <a:p>
          <a:endParaRPr lang="cs-CZ"/>
        </a:p>
      </dgm:t>
    </dgm:pt>
    <dgm:pt modelId="{7290A3D2-CDA4-4CE2-B5E3-52E5BA2639C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smtClean="0"/>
            <a:t>• Dějiny umění a vizuální studia</a:t>
          </a:r>
          <a:endParaRPr lang="cs-CZ"/>
        </a:p>
      </dgm:t>
    </dgm:pt>
    <dgm:pt modelId="{B5305432-950D-4637-B9C3-0407BA7F555E}" type="parTrans" cxnId="{C70011EE-4BA1-4BE7-BFE3-AFC236E10B40}">
      <dgm:prSet/>
      <dgm:spPr/>
      <dgm:t>
        <a:bodyPr/>
        <a:lstStyle/>
        <a:p>
          <a:endParaRPr lang="cs-CZ"/>
        </a:p>
      </dgm:t>
    </dgm:pt>
    <dgm:pt modelId="{4524F990-F2F3-4B93-9513-F5F3D2CD6AF2}" type="sibTrans" cxnId="{C70011EE-4BA1-4BE7-BFE3-AFC236E10B40}">
      <dgm:prSet/>
      <dgm:spPr/>
      <dgm:t>
        <a:bodyPr/>
        <a:lstStyle/>
        <a:p>
          <a:endParaRPr lang="cs-CZ"/>
        </a:p>
      </dgm:t>
    </dgm:pt>
    <dgm:pt modelId="{1C96340C-1C9D-44F1-9B40-698CDCC5223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smtClean="0"/>
            <a:t>• Kulturální studia</a:t>
          </a:r>
          <a:endParaRPr lang="cs-CZ"/>
        </a:p>
      </dgm:t>
    </dgm:pt>
    <dgm:pt modelId="{38C5CF0F-AC30-4E1B-99B7-4CD94DB87232}" type="parTrans" cxnId="{00E9828C-B980-4BF0-A90C-D8F5DF7442C6}">
      <dgm:prSet/>
      <dgm:spPr/>
      <dgm:t>
        <a:bodyPr/>
        <a:lstStyle/>
        <a:p>
          <a:endParaRPr lang="cs-CZ"/>
        </a:p>
      </dgm:t>
    </dgm:pt>
    <dgm:pt modelId="{5A70E341-9A24-4041-AE1A-EEF5A259E412}" type="sibTrans" cxnId="{00E9828C-B980-4BF0-A90C-D8F5DF7442C6}">
      <dgm:prSet/>
      <dgm:spPr/>
      <dgm:t>
        <a:bodyPr/>
        <a:lstStyle/>
        <a:p>
          <a:endParaRPr lang="cs-CZ"/>
        </a:p>
      </dgm:t>
    </dgm:pt>
    <dgm:pt modelId="{43C28AA8-1B38-4A40-B153-902C57E6CDCB}" type="pres">
      <dgm:prSet presAssocID="{4321B7E1-A456-4AD0-ADA3-7FF3AFF686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5B1F26D-211E-45C5-B4CC-FC4BB61FBDA2}" type="pres">
      <dgm:prSet presAssocID="{0CD2FE1F-898D-4234-B723-EDCF89DA9F2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3A8E56-2A77-47BE-B71C-0338800146B2}" type="pres">
      <dgm:prSet presAssocID="{434F57F1-F06E-42AF-BC38-4064D87E7288}" presName="spacer" presStyleCnt="0"/>
      <dgm:spPr/>
    </dgm:pt>
    <dgm:pt modelId="{B5AA263C-9A41-4062-A9B8-493521F080C4}" type="pres">
      <dgm:prSet presAssocID="{FE27A2EC-BF9D-4DC1-BFEB-B783561E0C0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0D0A05-F7FA-42FD-825C-07B8DC5CA8CB}" type="pres">
      <dgm:prSet presAssocID="{45D12039-6678-43CD-BF6A-2512C3D6729E}" presName="spacer" presStyleCnt="0"/>
      <dgm:spPr/>
    </dgm:pt>
    <dgm:pt modelId="{DA436F88-EB46-47DE-BD30-6348DDD83FA6}" type="pres">
      <dgm:prSet presAssocID="{C2623883-4907-4AAA-8974-B4F9FD00CCB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C55A4D-250C-4321-AD1B-ECB6D6F5A07D}" type="pres">
      <dgm:prSet presAssocID="{CFB0045F-D7DE-4D43-9313-6A656A7DB58D}" presName="spacer" presStyleCnt="0"/>
      <dgm:spPr/>
    </dgm:pt>
    <dgm:pt modelId="{3A745DA9-015A-43AC-90CC-278C83FA209B}" type="pres">
      <dgm:prSet presAssocID="{C8A817B2-9827-4ED7-B0A2-C625B31C1BF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0E366A-6695-4C5D-9FED-AFDFFFDEA823}" type="pres">
      <dgm:prSet presAssocID="{BCD28271-81ED-4745-ABBF-F05BE83CF94D}" presName="spacer" presStyleCnt="0"/>
      <dgm:spPr/>
    </dgm:pt>
    <dgm:pt modelId="{23B0D445-DA83-442C-A9FD-FC3B527F0D19}" type="pres">
      <dgm:prSet presAssocID="{3F5BB10E-3CE1-4747-92B0-CB3DFB56FED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21B56E-6303-4156-A039-78F36EF25CDA}" type="pres">
      <dgm:prSet presAssocID="{FFD42576-5D20-4DA4-9ADD-75CFCF17E85A}" presName="spacer" presStyleCnt="0"/>
      <dgm:spPr/>
    </dgm:pt>
    <dgm:pt modelId="{62BF113E-CD36-4155-885E-654A220554D1}" type="pres">
      <dgm:prSet presAssocID="{2DE04819-2A6A-4FA9-91F5-D64766C6918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D6471D-1D4B-4BB3-A123-BC406ADAEF9E}" type="pres">
      <dgm:prSet presAssocID="{C2372106-C698-4CCD-822C-D4C09DBDA633}" presName="spacer" presStyleCnt="0"/>
      <dgm:spPr/>
    </dgm:pt>
    <dgm:pt modelId="{CEC63D55-6E31-402B-8E31-D80484FD7716}" type="pres">
      <dgm:prSet presAssocID="{7290A3D2-CDA4-4CE2-B5E3-52E5BA2639C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80E2B0-EA80-45F4-8147-926C3A77533B}" type="pres">
      <dgm:prSet presAssocID="{4524F990-F2F3-4B93-9513-F5F3D2CD6AF2}" presName="spacer" presStyleCnt="0"/>
      <dgm:spPr/>
    </dgm:pt>
    <dgm:pt modelId="{A0066A24-554D-4B9D-9AB2-006F0E082379}" type="pres">
      <dgm:prSet presAssocID="{1C96340C-1C9D-44F1-9B40-698CDCC52230}" presName="parentText" presStyleLbl="node1" presStyleIdx="7" presStyleCnt="8" custLinFactNeighborX="-15" custLinFactNeighborY="6872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BF44DA0-D28C-4A8D-BD67-0A2A1D398A12}" srcId="{4321B7E1-A456-4AD0-ADA3-7FF3AFF68679}" destId="{2DE04819-2A6A-4FA9-91F5-D64766C6918D}" srcOrd="5" destOrd="0" parTransId="{0A944083-1469-4CF9-8278-FD879922C005}" sibTransId="{C2372106-C698-4CCD-822C-D4C09DBDA633}"/>
    <dgm:cxn modelId="{86028CE5-0642-4E95-B73D-B90F4A3CBA1F}" type="presOf" srcId="{2DE04819-2A6A-4FA9-91F5-D64766C6918D}" destId="{62BF113E-CD36-4155-885E-654A220554D1}" srcOrd="0" destOrd="0" presId="urn:microsoft.com/office/officeart/2005/8/layout/vList2"/>
    <dgm:cxn modelId="{9C6CA420-2A62-4462-B0FE-04CCDF75324F}" type="presOf" srcId="{7290A3D2-CDA4-4CE2-B5E3-52E5BA2639C1}" destId="{CEC63D55-6E31-402B-8E31-D80484FD7716}" srcOrd="0" destOrd="0" presId="urn:microsoft.com/office/officeart/2005/8/layout/vList2"/>
    <dgm:cxn modelId="{C79F153A-DFAB-43A4-B08B-50A4802CE772}" type="presOf" srcId="{0CD2FE1F-898D-4234-B723-EDCF89DA9F25}" destId="{C5B1F26D-211E-45C5-B4CC-FC4BB61FBDA2}" srcOrd="0" destOrd="0" presId="urn:microsoft.com/office/officeart/2005/8/layout/vList2"/>
    <dgm:cxn modelId="{097EDDBF-BCBC-4B0D-B99F-DFCB943CE3C5}" type="presOf" srcId="{FE27A2EC-BF9D-4DC1-BFEB-B783561E0C03}" destId="{B5AA263C-9A41-4062-A9B8-493521F080C4}" srcOrd="0" destOrd="0" presId="urn:microsoft.com/office/officeart/2005/8/layout/vList2"/>
    <dgm:cxn modelId="{CBF44D25-2C3D-4890-9E46-57C204CDCEB3}" type="presOf" srcId="{1C96340C-1C9D-44F1-9B40-698CDCC52230}" destId="{A0066A24-554D-4B9D-9AB2-006F0E082379}" srcOrd="0" destOrd="0" presId="urn:microsoft.com/office/officeart/2005/8/layout/vList2"/>
    <dgm:cxn modelId="{B0D1B95C-3B53-4146-B0F3-E2E1787351AE}" type="presOf" srcId="{C8A817B2-9827-4ED7-B0A2-C625B31C1BFC}" destId="{3A745DA9-015A-43AC-90CC-278C83FA209B}" srcOrd="0" destOrd="0" presId="urn:microsoft.com/office/officeart/2005/8/layout/vList2"/>
    <dgm:cxn modelId="{FD8795FA-70BB-4E1C-900B-846D7ABA6B93}" type="presOf" srcId="{4321B7E1-A456-4AD0-ADA3-7FF3AFF68679}" destId="{43C28AA8-1B38-4A40-B153-902C57E6CDCB}" srcOrd="0" destOrd="0" presId="urn:microsoft.com/office/officeart/2005/8/layout/vList2"/>
    <dgm:cxn modelId="{F2890554-1A6C-4B5F-92F3-43BFA16DD254}" srcId="{4321B7E1-A456-4AD0-ADA3-7FF3AFF68679}" destId="{C8A817B2-9827-4ED7-B0A2-C625B31C1BFC}" srcOrd="3" destOrd="0" parTransId="{A912EC33-6690-4428-82F7-C311277E8AAC}" sibTransId="{BCD28271-81ED-4745-ABBF-F05BE83CF94D}"/>
    <dgm:cxn modelId="{8B544EB2-92C4-4440-8F2A-DE99224D8455}" type="presOf" srcId="{C2623883-4907-4AAA-8974-B4F9FD00CCBF}" destId="{DA436F88-EB46-47DE-BD30-6348DDD83FA6}" srcOrd="0" destOrd="0" presId="urn:microsoft.com/office/officeart/2005/8/layout/vList2"/>
    <dgm:cxn modelId="{4AB08530-666A-48DF-A0F4-DBF3CAEEBB11}" srcId="{4321B7E1-A456-4AD0-ADA3-7FF3AFF68679}" destId="{C2623883-4907-4AAA-8974-B4F9FD00CCBF}" srcOrd="2" destOrd="0" parTransId="{13623D77-7AC1-4C6C-B802-DA06E9207FD5}" sibTransId="{CFB0045F-D7DE-4D43-9313-6A656A7DB58D}"/>
    <dgm:cxn modelId="{51530AE7-385A-4DD9-BBCC-D440AEB3ED3D}" srcId="{4321B7E1-A456-4AD0-ADA3-7FF3AFF68679}" destId="{FE27A2EC-BF9D-4DC1-BFEB-B783561E0C03}" srcOrd="1" destOrd="0" parTransId="{8FBF97E8-8A66-4F49-8D3D-3DD2175D10A1}" sibTransId="{45D12039-6678-43CD-BF6A-2512C3D6729E}"/>
    <dgm:cxn modelId="{76787221-09FA-47CC-B6FD-90B61A446515}" type="presOf" srcId="{3F5BB10E-3CE1-4747-92B0-CB3DFB56FEDF}" destId="{23B0D445-DA83-442C-A9FD-FC3B527F0D19}" srcOrd="0" destOrd="0" presId="urn:microsoft.com/office/officeart/2005/8/layout/vList2"/>
    <dgm:cxn modelId="{C70011EE-4BA1-4BE7-BFE3-AFC236E10B40}" srcId="{4321B7E1-A456-4AD0-ADA3-7FF3AFF68679}" destId="{7290A3D2-CDA4-4CE2-B5E3-52E5BA2639C1}" srcOrd="6" destOrd="0" parTransId="{B5305432-950D-4637-B9C3-0407BA7F555E}" sibTransId="{4524F990-F2F3-4B93-9513-F5F3D2CD6AF2}"/>
    <dgm:cxn modelId="{9B12DAB1-F654-4634-9BC4-957068ACEB1E}" srcId="{4321B7E1-A456-4AD0-ADA3-7FF3AFF68679}" destId="{3F5BB10E-3CE1-4747-92B0-CB3DFB56FEDF}" srcOrd="4" destOrd="0" parTransId="{876149A3-4D0F-4494-831E-D220669C44EF}" sibTransId="{FFD42576-5D20-4DA4-9ADD-75CFCF17E85A}"/>
    <dgm:cxn modelId="{14316D59-9B22-4053-854B-9344196B4DAE}" srcId="{4321B7E1-A456-4AD0-ADA3-7FF3AFF68679}" destId="{0CD2FE1F-898D-4234-B723-EDCF89DA9F25}" srcOrd="0" destOrd="0" parTransId="{F83E4EEA-7549-4812-9E08-C2B278CFE2F8}" sibTransId="{434F57F1-F06E-42AF-BC38-4064D87E7288}"/>
    <dgm:cxn modelId="{00E9828C-B980-4BF0-A90C-D8F5DF7442C6}" srcId="{4321B7E1-A456-4AD0-ADA3-7FF3AFF68679}" destId="{1C96340C-1C9D-44F1-9B40-698CDCC52230}" srcOrd="7" destOrd="0" parTransId="{38C5CF0F-AC30-4E1B-99B7-4CD94DB87232}" sibTransId="{5A70E341-9A24-4041-AE1A-EEF5A259E412}"/>
    <dgm:cxn modelId="{1556CAE8-511A-4341-8053-FBBBC977B7FA}" type="presParOf" srcId="{43C28AA8-1B38-4A40-B153-902C57E6CDCB}" destId="{C5B1F26D-211E-45C5-B4CC-FC4BB61FBDA2}" srcOrd="0" destOrd="0" presId="urn:microsoft.com/office/officeart/2005/8/layout/vList2"/>
    <dgm:cxn modelId="{EC423D92-5235-40D6-96CC-3185148EF4CA}" type="presParOf" srcId="{43C28AA8-1B38-4A40-B153-902C57E6CDCB}" destId="{C73A8E56-2A77-47BE-B71C-0338800146B2}" srcOrd="1" destOrd="0" presId="urn:microsoft.com/office/officeart/2005/8/layout/vList2"/>
    <dgm:cxn modelId="{FED0D09F-34FF-4711-93FF-CC5D28ACC5AA}" type="presParOf" srcId="{43C28AA8-1B38-4A40-B153-902C57E6CDCB}" destId="{B5AA263C-9A41-4062-A9B8-493521F080C4}" srcOrd="2" destOrd="0" presId="urn:microsoft.com/office/officeart/2005/8/layout/vList2"/>
    <dgm:cxn modelId="{6297C3BB-E914-4601-99D6-8ECEC567AEE2}" type="presParOf" srcId="{43C28AA8-1B38-4A40-B153-902C57E6CDCB}" destId="{B40D0A05-F7FA-42FD-825C-07B8DC5CA8CB}" srcOrd="3" destOrd="0" presId="urn:microsoft.com/office/officeart/2005/8/layout/vList2"/>
    <dgm:cxn modelId="{9D199816-7AFC-428F-9636-2074347F9577}" type="presParOf" srcId="{43C28AA8-1B38-4A40-B153-902C57E6CDCB}" destId="{DA436F88-EB46-47DE-BD30-6348DDD83FA6}" srcOrd="4" destOrd="0" presId="urn:microsoft.com/office/officeart/2005/8/layout/vList2"/>
    <dgm:cxn modelId="{C4D5A9CF-1BE7-41D8-AECC-9A246AFFD735}" type="presParOf" srcId="{43C28AA8-1B38-4A40-B153-902C57E6CDCB}" destId="{3FC55A4D-250C-4321-AD1B-ECB6D6F5A07D}" srcOrd="5" destOrd="0" presId="urn:microsoft.com/office/officeart/2005/8/layout/vList2"/>
    <dgm:cxn modelId="{A3BA9CB3-A935-402B-AF6C-341180602A67}" type="presParOf" srcId="{43C28AA8-1B38-4A40-B153-902C57E6CDCB}" destId="{3A745DA9-015A-43AC-90CC-278C83FA209B}" srcOrd="6" destOrd="0" presId="urn:microsoft.com/office/officeart/2005/8/layout/vList2"/>
    <dgm:cxn modelId="{FDB94C7A-9232-498C-84E8-56C964F47578}" type="presParOf" srcId="{43C28AA8-1B38-4A40-B153-902C57E6CDCB}" destId="{650E366A-6695-4C5D-9FED-AFDFFFDEA823}" srcOrd="7" destOrd="0" presId="urn:microsoft.com/office/officeart/2005/8/layout/vList2"/>
    <dgm:cxn modelId="{5293310C-CA96-452E-B89A-89A6B14C2341}" type="presParOf" srcId="{43C28AA8-1B38-4A40-B153-902C57E6CDCB}" destId="{23B0D445-DA83-442C-A9FD-FC3B527F0D19}" srcOrd="8" destOrd="0" presId="urn:microsoft.com/office/officeart/2005/8/layout/vList2"/>
    <dgm:cxn modelId="{8DED888A-5175-4CE1-8F59-2732E2EF3BBD}" type="presParOf" srcId="{43C28AA8-1B38-4A40-B153-902C57E6CDCB}" destId="{7D21B56E-6303-4156-A039-78F36EF25CDA}" srcOrd="9" destOrd="0" presId="urn:microsoft.com/office/officeart/2005/8/layout/vList2"/>
    <dgm:cxn modelId="{8E95170E-C220-4FB4-89E9-2C6C77A53F97}" type="presParOf" srcId="{43C28AA8-1B38-4A40-B153-902C57E6CDCB}" destId="{62BF113E-CD36-4155-885E-654A220554D1}" srcOrd="10" destOrd="0" presId="urn:microsoft.com/office/officeart/2005/8/layout/vList2"/>
    <dgm:cxn modelId="{7EE4E0AC-7EAE-49EB-9DF3-91F6735078C0}" type="presParOf" srcId="{43C28AA8-1B38-4A40-B153-902C57E6CDCB}" destId="{C4D6471D-1D4B-4BB3-A123-BC406ADAEF9E}" srcOrd="11" destOrd="0" presId="urn:microsoft.com/office/officeart/2005/8/layout/vList2"/>
    <dgm:cxn modelId="{CEB44E5E-39F6-4695-8998-7D4DE2DF745B}" type="presParOf" srcId="{43C28AA8-1B38-4A40-B153-902C57E6CDCB}" destId="{CEC63D55-6E31-402B-8E31-D80484FD7716}" srcOrd="12" destOrd="0" presId="urn:microsoft.com/office/officeart/2005/8/layout/vList2"/>
    <dgm:cxn modelId="{70EDBC44-7F4C-42A3-8D0C-39E60FB01559}" type="presParOf" srcId="{43C28AA8-1B38-4A40-B153-902C57E6CDCB}" destId="{F080E2B0-EA80-45F4-8147-926C3A77533B}" srcOrd="13" destOrd="0" presId="urn:microsoft.com/office/officeart/2005/8/layout/vList2"/>
    <dgm:cxn modelId="{444D3C32-8AFB-4FBD-A72D-B4C2EEAA2185}" type="presParOf" srcId="{43C28AA8-1B38-4A40-B153-902C57E6CDCB}" destId="{A0066A24-554D-4B9D-9AB2-006F0E08237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5233677-2FDE-43D4-81EB-967679D9F5E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50FA79F-A935-42DF-BAFE-FE6E07620DD2}">
      <dgm:prSet/>
      <dgm:spPr/>
      <dgm:t>
        <a:bodyPr/>
        <a:lstStyle/>
        <a:p>
          <a:pPr rtl="0"/>
          <a:r>
            <a:rPr lang="cs-CZ" dirty="0" smtClean="0"/>
            <a:t>Obor výrazně prohlubuje znalosti a dovednosti získané v bakalářském studiu, a to především v otázkách metodologie a teorie historické vědy (historické antropologie a genderu, metod hospodářských a sociálních dějin, metod moderních dějin)</a:t>
          </a:r>
          <a:endParaRPr lang="cs-CZ" dirty="0"/>
        </a:p>
      </dgm:t>
    </dgm:pt>
    <dgm:pt modelId="{37752AC6-321C-4F15-BA8B-90B6778E0143}" type="parTrans" cxnId="{0633B2A2-CC83-4ED4-86B7-E897A82037CC}">
      <dgm:prSet/>
      <dgm:spPr/>
      <dgm:t>
        <a:bodyPr/>
        <a:lstStyle/>
        <a:p>
          <a:endParaRPr lang="cs-CZ"/>
        </a:p>
      </dgm:t>
    </dgm:pt>
    <dgm:pt modelId="{57938FC7-BD01-45C1-A32F-E3A838019314}" type="sibTrans" cxnId="{0633B2A2-CC83-4ED4-86B7-E897A82037CC}">
      <dgm:prSet/>
      <dgm:spPr/>
      <dgm:t>
        <a:bodyPr/>
        <a:lstStyle/>
        <a:p>
          <a:endParaRPr lang="cs-CZ"/>
        </a:p>
      </dgm:t>
    </dgm:pt>
    <dgm:pt modelId="{B7FDDDF2-299F-484C-AAEC-44EB6118883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smtClean="0"/>
            <a:t>Vedle nezbytné praktické aplikace získaných teoretických poznatků, připravuje studenty k případnému dalšímu vzdělávání – doktorské studium</a:t>
          </a:r>
          <a:endParaRPr lang="cs-CZ"/>
        </a:p>
      </dgm:t>
    </dgm:pt>
    <dgm:pt modelId="{537D8493-64B9-4A2A-A95E-B80137932F99}" type="parTrans" cxnId="{8942552B-28BD-4F29-9A96-351D9A358D2F}">
      <dgm:prSet/>
      <dgm:spPr/>
      <dgm:t>
        <a:bodyPr/>
        <a:lstStyle/>
        <a:p>
          <a:endParaRPr lang="cs-CZ"/>
        </a:p>
      </dgm:t>
    </dgm:pt>
    <dgm:pt modelId="{A95B7711-E0B3-4D87-8BE8-13FEA7A29916}" type="sibTrans" cxnId="{8942552B-28BD-4F29-9A96-351D9A358D2F}">
      <dgm:prSet/>
      <dgm:spPr/>
      <dgm:t>
        <a:bodyPr/>
        <a:lstStyle/>
        <a:p>
          <a:endParaRPr lang="cs-CZ"/>
        </a:p>
      </dgm:t>
    </dgm:pt>
    <dgm:pt modelId="{B35696C9-1CBE-4C58-BD27-7320FCCFD912}" type="pres">
      <dgm:prSet presAssocID="{05233677-2FDE-43D4-81EB-967679D9F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A83DAB7-2F70-4087-9C9C-28F094AFBC23}" type="pres">
      <dgm:prSet presAssocID="{250FA79F-A935-42DF-BAFE-FE6E07620D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740396-4F18-4117-B331-3339C0016776}" type="pres">
      <dgm:prSet presAssocID="{57938FC7-BD01-45C1-A32F-E3A838019314}" presName="spacer" presStyleCnt="0"/>
      <dgm:spPr/>
    </dgm:pt>
    <dgm:pt modelId="{FD7C4316-1729-49DF-9943-EAE4892A6945}" type="pres">
      <dgm:prSet presAssocID="{B7FDDDF2-299F-484C-AAEC-44EB611888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942552B-28BD-4F29-9A96-351D9A358D2F}" srcId="{05233677-2FDE-43D4-81EB-967679D9F5E3}" destId="{B7FDDDF2-299F-484C-AAEC-44EB61188834}" srcOrd="1" destOrd="0" parTransId="{537D8493-64B9-4A2A-A95E-B80137932F99}" sibTransId="{A95B7711-E0B3-4D87-8BE8-13FEA7A29916}"/>
    <dgm:cxn modelId="{0633B2A2-CC83-4ED4-86B7-E897A82037CC}" srcId="{05233677-2FDE-43D4-81EB-967679D9F5E3}" destId="{250FA79F-A935-42DF-BAFE-FE6E07620DD2}" srcOrd="0" destOrd="0" parTransId="{37752AC6-321C-4F15-BA8B-90B6778E0143}" sibTransId="{57938FC7-BD01-45C1-A32F-E3A838019314}"/>
    <dgm:cxn modelId="{F2855174-B7B4-4D90-8D15-43C7BF8CBDEE}" type="presOf" srcId="{B7FDDDF2-299F-484C-AAEC-44EB61188834}" destId="{FD7C4316-1729-49DF-9943-EAE4892A6945}" srcOrd="0" destOrd="0" presId="urn:microsoft.com/office/officeart/2005/8/layout/vList2"/>
    <dgm:cxn modelId="{81AB926F-A761-498B-B2BB-AACAA7EEB6E5}" type="presOf" srcId="{250FA79F-A935-42DF-BAFE-FE6E07620DD2}" destId="{0A83DAB7-2F70-4087-9C9C-28F094AFBC23}" srcOrd="0" destOrd="0" presId="urn:microsoft.com/office/officeart/2005/8/layout/vList2"/>
    <dgm:cxn modelId="{45F3CCEC-AA23-41A5-846C-ED13E1D065FF}" type="presOf" srcId="{05233677-2FDE-43D4-81EB-967679D9F5E3}" destId="{B35696C9-1CBE-4C58-BD27-7320FCCFD912}" srcOrd="0" destOrd="0" presId="urn:microsoft.com/office/officeart/2005/8/layout/vList2"/>
    <dgm:cxn modelId="{0083DCE6-91A4-4028-A380-30C2232DA185}" type="presParOf" srcId="{B35696C9-1CBE-4C58-BD27-7320FCCFD912}" destId="{0A83DAB7-2F70-4087-9C9C-28F094AFBC23}" srcOrd="0" destOrd="0" presId="urn:microsoft.com/office/officeart/2005/8/layout/vList2"/>
    <dgm:cxn modelId="{0BDAE7F8-444F-4F16-9734-8B8E2C8BFDB9}" type="presParOf" srcId="{B35696C9-1CBE-4C58-BD27-7320FCCFD912}" destId="{51740396-4F18-4117-B331-3339C0016776}" srcOrd="1" destOrd="0" presId="urn:microsoft.com/office/officeart/2005/8/layout/vList2"/>
    <dgm:cxn modelId="{FC3901F2-8575-455A-B311-45899200FBBC}" type="presParOf" srcId="{B35696C9-1CBE-4C58-BD27-7320FCCFD912}" destId="{FD7C4316-1729-49DF-9943-EAE4892A694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B5B357E-20A3-41D3-A1C8-C8B796B21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D1A6DA-4493-4ABF-8092-AC1E6FB4732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Cílem studia je příprava kvalifikovaných historiků, orientujících se v historiografii, současné metodologii historické vědy a schopných praktické aplikace získaných poznatků</a:t>
          </a:r>
          <a:endParaRPr lang="cs-CZ" dirty="0"/>
        </a:p>
      </dgm:t>
    </dgm:pt>
    <dgm:pt modelId="{93C3AA77-2F18-4ABA-BC62-C855798E60E4}" type="parTrans" cxnId="{2E985842-A419-4E48-A2C7-C2378CE9ACE5}">
      <dgm:prSet/>
      <dgm:spPr/>
      <dgm:t>
        <a:bodyPr/>
        <a:lstStyle/>
        <a:p>
          <a:endParaRPr lang="cs-CZ"/>
        </a:p>
      </dgm:t>
    </dgm:pt>
    <dgm:pt modelId="{FF4F2936-AE1A-4B42-A933-F9715387F4A4}" type="sibTrans" cxnId="{2E985842-A419-4E48-A2C7-C2378CE9ACE5}">
      <dgm:prSet/>
      <dgm:spPr/>
      <dgm:t>
        <a:bodyPr/>
        <a:lstStyle/>
        <a:p>
          <a:endParaRPr lang="cs-CZ"/>
        </a:p>
      </dgm:t>
    </dgm:pt>
    <dgm:pt modelId="{F5833473-71DD-455D-96F5-549F26E5672D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Absolventi budou připraveni pro práci ve vědeckých institucích zabývajících se základním historickým výzkumem a v institucích zaměřených na ochranu a prezentaci kulturního dědictví (muzea, galerie, památkové ústavy, oblast cestovního ruchu), ale i v úřadech státní správy a samosprávy (odbory kultury, památkové péče a regionálního rozvoje krajských a městských úřadů, regionální rozvojové agentury ...)</a:t>
          </a:r>
          <a:endParaRPr lang="cs-CZ" dirty="0"/>
        </a:p>
      </dgm:t>
    </dgm:pt>
    <dgm:pt modelId="{7E1F250B-29DB-400B-8ECF-9E615818A956}" type="parTrans" cxnId="{F8A33C74-EE48-428F-891D-67916BAD371E}">
      <dgm:prSet/>
      <dgm:spPr/>
      <dgm:t>
        <a:bodyPr/>
        <a:lstStyle/>
        <a:p>
          <a:endParaRPr lang="cs-CZ"/>
        </a:p>
      </dgm:t>
    </dgm:pt>
    <dgm:pt modelId="{D2129612-62B7-4756-A38B-ADC2B24DCF9A}" type="sibTrans" cxnId="{F8A33C74-EE48-428F-891D-67916BAD371E}">
      <dgm:prSet/>
      <dgm:spPr/>
      <dgm:t>
        <a:bodyPr/>
        <a:lstStyle/>
        <a:p>
          <a:endParaRPr lang="cs-CZ"/>
        </a:p>
      </dgm:t>
    </dgm:pt>
    <dgm:pt modelId="{B0A4B442-08D1-417A-8448-91A1B5C8BF2A}" type="pres">
      <dgm:prSet presAssocID="{0B5B357E-20A3-41D3-A1C8-C8B796B21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9440A54-5FD2-45E9-9CC2-BE305677D1DE}" type="pres">
      <dgm:prSet presAssocID="{48D1A6DA-4493-4ABF-8092-AC1E6FB4732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00C670-AF60-42C8-956F-D5EB32C1838E}" type="pres">
      <dgm:prSet presAssocID="{FF4F2936-AE1A-4B42-A933-F9715387F4A4}" presName="spacer" presStyleCnt="0"/>
      <dgm:spPr/>
    </dgm:pt>
    <dgm:pt modelId="{210427BC-9242-4A73-8991-F5CFA10D82A3}" type="pres">
      <dgm:prSet presAssocID="{F5833473-71DD-455D-96F5-549F26E5672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06711F-16C7-4AC6-A48C-B339F4FC9F69}" type="presOf" srcId="{F5833473-71DD-455D-96F5-549F26E5672D}" destId="{210427BC-9242-4A73-8991-F5CFA10D82A3}" srcOrd="0" destOrd="0" presId="urn:microsoft.com/office/officeart/2005/8/layout/vList2"/>
    <dgm:cxn modelId="{1AA5BE61-7EAF-439E-8AA2-A3E91E03C8EF}" type="presOf" srcId="{48D1A6DA-4493-4ABF-8092-AC1E6FB47328}" destId="{D9440A54-5FD2-45E9-9CC2-BE305677D1DE}" srcOrd="0" destOrd="0" presId="urn:microsoft.com/office/officeart/2005/8/layout/vList2"/>
    <dgm:cxn modelId="{E0955881-4B40-42C9-94E6-2B23BB435842}" type="presOf" srcId="{0B5B357E-20A3-41D3-A1C8-C8B796B21AFB}" destId="{B0A4B442-08D1-417A-8448-91A1B5C8BF2A}" srcOrd="0" destOrd="0" presId="urn:microsoft.com/office/officeart/2005/8/layout/vList2"/>
    <dgm:cxn modelId="{2E985842-A419-4E48-A2C7-C2378CE9ACE5}" srcId="{0B5B357E-20A3-41D3-A1C8-C8B796B21AFB}" destId="{48D1A6DA-4493-4ABF-8092-AC1E6FB47328}" srcOrd="0" destOrd="0" parTransId="{93C3AA77-2F18-4ABA-BC62-C855798E60E4}" sibTransId="{FF4F2936-AE1A-4B42-A933-F9715387F4A4}"/>
    <dgm:cxn modelId="{F8A33C74-EE48-428F-891D-67916BAD371E}" srcId="{0B5B357E-20A3-41D3-A1C8-C8B796B21AFB}" destId="{F5833473-71DD-455D-96F5-549F26E5672D}" srcOrd="1" destOrd="0" parTransId="{7E1F250B-29DB-400B-8ECF-9E615818A956}" sibTransId="{D2129612-62B7-4756-A38B-ADC2B24DCF9A}"/>
    <dgm:cxn modelId="{F4F9973D-2B9D-4967-80D2-FF70ED67F5A7}" type="presParOf" srcId="{B0A4B442-08D1-417A-8448-91A1B5C8BF2A}" destId="{D9440A54-5FD2-45E9-9CC2-BE305677D1DE}" srcOrd="0" destOrd="0" presId="urn:microsoft.com/office/officeart/2005/8/layout/vList2"/>
    <dgm:cxn modelId="{698F50A5-AD69-4A85-BCAF-11E0EC80FAD4}" type="presParOf" srcId="{B0A4B442-08D1-417A-8448-91A1B5C8BF2A}" destId="{E400C670-AF60-42C8-956F-D5EB32C1838E}" srcOrd="1" destOrd="0" presId="urn:microsoft.com/office/officeart/2005/8/layout/vList2"/>
    <dgm:cxn modelId="{F505466E-382F-4F54-A120-FB0983B10858}" type="presParOf" srcId="{B0A4B442-08D1-417A-8448-91A1B5C8BF2A}" destId="{210427BC-9242-4A73-8991-F5CFA10D82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111F9A2-24D7-4576-82EA-B821F00403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6A31463-EA52-46D7-B318-1F0B0852788D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smtClean="0"/>
            <a:t>Přihlášku ke studiu podává uchazeč/ka výhradně elektronickou cestou (přes webové rozhraní https://wstag.jcu.cz/portal/uchazec/eprihlaska.jsp)		</a:t>
          </a:r>
          <a:endParaRPr lang="cs-CZ"/>
        </a:p>
      </dgm:t>
    </dgm:pt>
    <dgm:pt modelId="{9E2AA110-C679-4FC9-8AC8-EC08B0244D67}" type="parTrans" cxnId="{9744F81D-70A9-4B60-91CE-7DA491BC21FE}">
      <dgm:prSet/>
      <dgm:spPr/>
      <dgm:t>
        <a:bodyPr/>
        <a:lstStyle/>
        <a:p>
          <a:endParaRPr lang="cs-CZ"/>
        </a:p>
      </dgm:t>
    </dgm:pt>
    <dgm:pt modelId="{63B46CCE-EFDA-44FD-A5EA-CB41CDB975F9}" type="sibTrans" cxnId="{9744F81D-70A9-4B60-91CE-7DA491BC21FE}">
      <dgm:prSet/>
      <dgm:spPr/>
      <dgm:t>
        <a:bodyPr/>
        <a:lstStyle/>
        <a:p>
          <a:endParaRPr lang="cs-CZ"/>
        </a:p>
      </dgm:t>
    </dgm:pt>
    <dgm:pt modelId="{45F25FCF-CD9C-4CDE-9AC7-2FDC6A25114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cs-CZ" dirty="0" smtClean="0"/>
            <a:t>30. duben 2021</a:t>
          </a:r>
          <a:endParaRPr lang="cs-CZ" dirty="0"/>
        </a:p>
      </dgm:t>
    </dgm:pt>
    <dgm:pt modelId="{1F805134-39D1-49D9-9A3E-DAE9E8BABE3E}" type="parTrans" cxnId="{220DA745-D3FE-4DAA-8AED-C1764347CEAB}">
      <dgm:prSet/>
      <dgm:spPr/>
      <dgm:t>
        <a:bodyPr/>
        <a:lstStyle/>
        <a:p>
          <a:endParaRPr lang="cs-CZ"/>
        </a:p>
      </dgm:t>
    </dgm:pt>
    <dgm:pt modelId="{95F6C1D6-2A76-4E65-9D1A-9A4B920831C9}" type="sibTrans" cxnId="{220DA745-D3FE-4DAA-8AED-C1764347CEAB}">
      <dgm:prSet/>
      <dgm:spPr/>
      <dgm:t>
        <a:bodyPr/>
        <a:lstStyle/>
        <a:p>
          <a:endParaRPr lang="cs-CZ"/>
        </a:p>
      </dgm:t>
    </dgm:pt>
    <dgm:pt modelId="{ED6DA3C3-73DF-442E-AB4F-E37F09F52A0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Uchazeč absolvuje ústní pohovor před přijímací komisí, během nějž prokáže schopnost interpretace dějin</a:t>
          </a:r>
          <a:endParaRPr lang="cs-CZ" dirty="0"/>
        </a:p>
      </dgm:t>
    </dgm:pt>
    <dgm:pt modelId="{569AD3CA-880C-4D20-9167-192C0EC3E908}" type="parTrans" cxnId="{AD7B8A83-EED8-492C-820A-43F466C2E451}">
      <dgm:prSet/>
      <dgm:spPr/>
      <dgm:t>
        <a:bodyPr/>
        <a:lstStyle/>
        <a:p>
          <a:endParaRPr lang="cs-CZ"/>
        </a:p>
      </dgm:t>
    </dgm:pt>
    <dgm:pt modelId="{3563B5BF-66CB-44B2-A29E-0EE94DEA02A3}" type="sibTrans" cxnId="{AD7B8A83-EED8-492C-820A-43F466C2E451}">
      <dgm:prSet/>
      <dgm:spPr/>
      <dgm:t>
        <a:bodyPr/>
        <a:lstStyle/>
        <a:p>
          <a:endParaRPr lang="cs-CZ"/>
        </a:p>
      </dgm:t>
    </dgm:pt>
    <dgm:pt modelId="{14E5873B-CA74-498B-B81D-6695A0DF4796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smtClean="0"/>
            <a:t>Kritéria pro vyhodnocení přijímací zkoušky</a:t>
          </a:r>
          <a:endParaRPr lang="cs-CZ"/>
        </a:p>
      </dgm:t>
    </dgm:pt>
    <dgm:pt modelId="{D339ECE8-56E7-4D19-8631-1195BBF4A828}" type="parTrans" cxnId="{06E8D038-498E-4E9E-8462-165670231098}">
      <dgm:prSet/>
      <dgm:spPr/>
      <dgm:t>
        <a:bodyPr/>
        <a:lstStyle/>
        <a:p>
          <a:endParaRPr lang="cs-CZ"/>
        </a:p>
      </dgm:t>
    </dgm:pt>
    <dgm:pt modelId="{0601599E-7494-4C72-AE87-E691C22F6BB4}" type="sibTrans" cxnId="{06E8D038-498E-4E9E-8462-165670231098}">
      <dgm:prSet/>
      <dgm:spPr/>
      <dgm:t>
        <a:bodyPr/>
        <a:lstStyle/>
        <a:p>
          <a:endParaRPr lang="cs-CZ"/>
        </a:p>
      </dgm:t>
    </dgm:pt>
    <dgm:pt modelId="{94D4F68A-F4B0-46BC-BA30-CD80BF2B6C09}">
      <dgm:prSet/>
      <dgm:spPr/>
      <dgm:t>
        <a:bodyPr/>
        <a:lstStyle/>
        <a:p>
          <a:pPr rtl="0"/>
          <a:r>
            <a:rPr lang="cs-CZ" smtClean="0"/>
            <a:t>Výsledek ústního pohovoru bude hodnocen bodově v rozsahu 0-100 bodů</a:t>
          </a:r>
          <a:endParaRPr lang="cs-CZ"/>
        </a:p>
      </dgm:t>
    </dgm:pt>
    <dgm:pt modelId="{073BAAB5-36FD-4256-AA0A-1FE74F304185}" type="parTrans" cxnId="{222627CF-1460-4DB1-9189-8973327D41A0}">
      <dgm:prSet/>
      <dgm:spPr/>
      <dgm:t>
        <a:bodyPr/>
        <a:lstStyle/>
        <a:p>
          <a:endParaRPr lang="cs-CZ"/>
        </a:p>
      </dgm:t>
    </dgm:pt>
    <dgm:pt modelId="{F238069E-79A6-41F8-9086-E6C3E12AB592}" type="sibTrans" cxnId="{222627CF-1460-4DB1-9189-8973327D41A0}">
      <dgm:prSet/>
      <dgm:spPr/>
      <dgm:t>
        <a:bodyPr/>
        <a:lstStyle/>
        <a:p>
          <a:endParaRPr lang="cs-CZ"/>
        </a:p>
      </dgm:t>
    </dgm:pt>
    <dgm:pt modelId="{AC22D929-FD47-44F4-A266-228133C91D96}">
      <dgm:prSet/>
      <dgm:spPr/>
      <dgm:t>
        <a:bodyPr/>
        <a:lstStyle/>
        <a:p>
          <a:pPr rtl="0"/>
          <a:r>
            <a:rPr lang="cs-CZ" smtClean="0"/>
            <a:t>Ke studiu bude přijat/a uchazeč/ka, který/á získá minimálně 30 bodů</a:t>
          </a:r>
          <a:endParaRPr lang="cs-CZ"/>
        </a:p>
      </dgm:t>
    </dgm:pt>
    <dgm:pt modelId="{148C5C3C-6722-4768-81C5-F9DEA255718B}" type="parTrans" cxnId="{D26AC043-A083-421B-AAD7-684947BBFF86}">
      <dgm:prSet/>
      <dgm:spPr/>
      <dgm:t>
        <a:bodyPr/>
        <a:lstStyle/>
        <a:p>
          <a:endParaRPr lang="cs-CZ"/>
        </a:p>
      </dgm:t>
    </dgm:pt>
    <dgm:pt modelId="{680B52E6-FB74-40A1-B6A3-7AF36528109C}" type="sibTrans" cxnId="{D26AC043-A083-421B-AAD7-684947BBFF86}">
      <dgm:prSet/>
      <dgm:spPr/>
      <dgm:t>
        <a:bodyPr/>
        <a:lstStyle/>
        <a:p>
          <a:endParaRPr lang="cs-CZ"/>
        </a:p>
      </dgm:t>
    </dgm:pt>
    <dgm:pt modelId="{6152EBD1-D2D2-4EE8-93ED-9CAE0112871A}" type="pres">
      <dgm:prSet presAssocID="{2111F9A2-24D7-4576-82EA-B821F00403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3813A05-8B2A-4F41-BA0D-9397B37B0DE4}" type="pres">
      <dgm:prSet presAssocID="{76A31463-EA52-46D7-B318-1F0B0852788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A15596-7B73-4BE3-91E3-F192B00D43E5}" type="pres">
      <dgm:prSet presAssocID="{63B46CCE-EFDA-44FD-A5EA-CB41CDB975F9}" presName="spacer" presStyleCnt="0"/>
      <dgm:spPr/>
    </dgm:pt>
    <dgm:pt modelId="{37AE4906-D91E-4BEF-8A4F-3484AFA02BAA}" type="pres">
      <dgm:prSet presAssocID="{45F25FCF-CD9C-4CDE-9AC7-2FDC6A251141}" presName="parentText" presStyleLbl="node1" presStyleIdx="1" presStyleCnt="4" custLinFactNeighborX="-1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7FE3AC-627B-450D-BC4C-D861E4208176}" type="pres">
      <dgm:prSet presAssocID="{95F6C1D6-2A76-4E65-9D1A-9A4B920831C9}" presName="spacer" presStyleCnt="0"/>
      <dgm:spPr/>
    </dgm:pt>
    <dgm:pt modelId="{F149A2B0-B789-4A9B-B26E-1C95856E9CAB}" type="pres">
      <dgm:prSet presAssocID="{ED6DA3C3-73DF-442E-AB4F-E37F09F52A0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F3D404-943E-4B35-8EB5-676791A3A149}" type="pres">
      <dgm:prSet presAssocID="{3563B5BF-66CB-44B2-A29E-0EE94DEA02A3}" presName="spacer" presStyleCnt="0"/>
      <dgm:spPr/>
    </dgm:pt>
    <dgm:pt modelId="{22F19094-26EE-463C-8F79-01CAB5E1D466}" type="pres">
      <dgm:prSet presAssocID="{14E5873B-CA74-498B-B81D-6695A0DF47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CE68A6-24AB-4B4F-9841-25E24F09E084}" type="pres">
      <dgm:prSet presAssocID="{14E5873B-CA74-498B-B81D-6695A0DF479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005A0D5-6EDE-4DED-86A3-E010423AAEAA}" type="presOf" srcId="{AC22D929-FD47-44F4-A266-228133C91D96}" destId="{9DCE68A6-24AB-4B4F-9841-25E24F09E084}" srcOrd="0" destOrd="1" presId="urn:microsoft.com/office/officeart/2005/8/layout/vList2"/>
    <dgm:cxn modelId="{AD288575-DB7B-4B59-B1A4-E39D82775D09}" type="presOf" srcId="{45F25FCF-CD9C-4CDE-9AC7-2FDC6A251141}" destId="{37AE4906-D91E-4BEF-8A4F-3484AFA02BAA}" srcOrd="0" destOrd="0" presId="urn:microsoft.com/office/officeart/2005/8/layout/vList2"/>
    <dgm:cxn modelId="{06E8D038-498E-4E9E-8462-165670231098}" srcId="{2111F9A2-24D7-4576-82EA-B821F0040321}" destId="{14E5873B-CA74-498B-B81D-6695A0DF4796}" srcOrd="3" destOrd="0" parTransId="{D339ECE8-56E7-4D19-8631-1195BBF4A828}" sibTransId="{0601599E-7494-4C72-AE87-E691C22F6BB4}"/>
    <dgm:cxn modelId="{222627CF-1460-4DB1-9189-8973327D41A0}" srcId="{14E5873B-CA74-498B-B81D-6695A0DF4796}" destId="{94D4F68A-F4B0-46BC-BA30-CD80BF2B6C09}" srcOrd="0" destOrd="0" parTransId="{073BAAB5-36FD-4256-AA0A-1FE74F304185}" sibTransId="{F238069E-79A6-41F8-9086-E6C3E12AB592}"/>
    <dgm:cxn modelId="{3C23AB32-C100-4341-8C42-10896A436C25}" type="presOf" srcId="{94D4F68A-F4B0-46BC-BA30-CD80BF2B6C09}" destId="{9DCE68A6-24AB-4B4F-9841-25E24F09E084}" srcOrd="0" destOrd="0" presId="urn:microsoft.com/office/officeart/2005/8/layout/vList2"/>
    <dgm:cxn modelId="{06DA5D41-D31C-4AA0-85BB-EB706AA0E90B}" type="presOf" srcId="{76A31463-EA52-46D7-B318-1F0B0852788D}" destId="{D3813A05-8B2A-4F41-BA0D-9397B37B0DE4}" srcOrd="0" destOrd="0" presId="urn:microsoft.com/office/officeart/2005/8/layout/vList2"/>
    <dgm:cxn modelId="{9744F81D-70A9-4B60-91CE-7DA491BC21FE}" srcId="{2111F9A2-24D7-4576-82EA-B821F0040321}" destId="{76A31463-EA52-46D7-B318-1F0B0852788D}" srcOrd="0" destOrd="0" parTransId="{9E2AA110-C679-4FC9-8AC8-EC08B0244D67}" sibTransId="{63B46CCE-EFDA-44FD-A5EA-CB41CDB975F9}"/>
    <dgm:cxn modelId="{D26AC043-A083-421B-AAD7-684947BBFF86}" srcId="{14E5873B-CA74-498B-B81D-6695A0DF4796}" destId="{AC22D929-FD47-44F4-A266-228133C91D96}" srcOrd="1" destOrd="0" parTransId="{148C5C3C-6722-4768-81C5-F9DEA255718B}" sibTransId="{680B52E6-FB74-40A1-B6A3-7AF36528109C}"/>
    <dgm:cxn modelId="{220DA745-D3FE-4DAA-8AED-C1764347CEAB}" srcId="{2111F9A2-24D7-4576-82EA-B821F0040321}" destId="{45F25FCF-CD9C-4CDE-9AC7-2FDC6A251141}" srcOrd="1" destOrd="0" parTransId="{1F805134-39D1-49D9-9A3E-DAE9E8BABE3E}" sibTransId="{95F6C1D6-2A76-4E65-9D1A-9A4B920831C9}"/>
    <dgm:cxn modelId="{DB413220-0FF5-4E43-B5D8-489E66D8D60D}" type="presOf" srcId="{ED6DA3C3-73DF-442E-AB4F-E37F09F52A0C}" destId="{F149A2B0-B789-4A9B-B26E-1C95856E9CAB}" srcOrd="0" destOrd="0" presId="urn:microsoft.com/office/officeart/2005/8/layout/vList2"/>
    <dgm:cxn modelId="{66F9DA4A-99F6-43F5-A54F-CAFC266E44A2}" type="presOf" srcId="{2111F9A2-24D7-4576-82EA-B821F0040321}" destId="{6152EBD1-D2D2-4EE8-93ED-9CAE0112871A}" srcOrd="0" destOrd="0" presId="urn:microsoft.com/office/officeart/2005/8/layout/vList2"/>
    <dgm:cxn modelId="{41C4DD52-1027-47A3-80E2-803EAE3A6A4F}" type="presOf" srcId="{14E5873B-CA74-498B-B81D-6695A0DF4796}" destId="{22F19094-26EE-463C-8F79-01CAB5E1D466}" srcOrd="0" destOrd="0" presId="urn:microsoft.com/office/officeart/2005/8/layout/vList2"/>
    <dgm:cxn modelId="{AD7B8A83-EED8-492C-820A-43F466C2E451}" srcId="{2111F9A2-24D7-4576-82EA-B821F0040321}" destId="{ED6DA3C3-73DF-442E-AB4F-E37F09F52A0C}" srcOrd="2" destOrd="0" parTransId="{569AD3CA-880C-4D20-9167-192C0EC3E908}" sibTransId="{3563B5BF-66CB-44B2-A29E-0EE94DEA02A3}"/>
    <dgm:cxn modelId="{452C5D64-E554-49CC-A07C-C5C29911DC4E}" type="presParOf" srcId="{6152EBD1-D2D2-4EE8-93ED-9CAE0112871A}" destId="{D3813A05-8B2A-4F41-BA0D-9397B37B0DE4}" srcOrd="0" destOrd="0" presId="urn:microsoft.com/office/officeart/2005/8/layout/vList2"/>
    <dgm:cxn modelId="{E2BAB46D-EDB5-4299-91DC-C39A285B7FCC}" type="presParOf" srcId="{6152EBD1-D2D2-4EE8-93ED-9CAE0112871A}" destId="{4BA15596-7B73-4BE3-91E3-F192B00D43E5}" srcOrd="1" destOrd="0" presId="urn:microsoft.com/office/officeart/2005/8/layout/vList2"/>
    <dgm:cxn modelId="{4A8C258B-E04D-49C2-BA5F-1A9A019D1861}" type="presParOf" srcId="{6152EBD1-D2D2-4EE8-93ED-9CAE0112871A}" destId="{37AE4906-D91E-4BEF-8A4F-3484AFA02BAA}" srcOrd="2" destOrd="0" presId="urn:microsoft.com/office/officeart/2005/8/layout/vList2"/>
    <dgm:cxn modelId="{CAE4E3FC-CAAA-4136-B0AC-C7E87514268E}" type="presParOf" srcId="{6152EBD1-D2D2-4EE8-93ED-9CAE0112871A}" destId="{A97FE3AC-627B-450D-BC4C-D861E4208176}" srcOrd="3" destOrd="0" presId="urn:microsoft.com/office/officeart/2005/8/layout/vList2"/>
    <dgm:cxn modelId="{B17C4971-0BFC-4B2D-96E4-4930D63C0036}" type="presParOf" srcId="{6152EBD1-D2D2-4EE8-93ED-9CAE0112871A}" destId="{F149A2B0-B789-4A9B-B26E-1C95856E9CAB}" srcOrd="4" destOrd="0" presId="urn:microsoft.com/office/officeart/2005/8/layout/vList2"/>
    <dgm:cxn modelId="{35F63EBF-40E7-4C63-955F-AEA6CCB0EAB0}" type="presParOf" srcId="{6152EBD1-D2D2-4EE8-93ED-9CAE0112871A}" destId="{E6F3D404-943E-4B35-8EB5-676791A3A149}" srcOrd="5" destOrd="0" presId="urn:microsoft.com/office/officeart/2005/8/layout/vList2"/>
    <dgm:cxn modelId="{6233E982-7945-4D5B-ABDD-719E7BA53F65}" type="presParOf" srcId="{6152EBD1-D2D2-4EE8-93ED-9CAE0112871A}" destId="{22F19094-26EE-463C-8F79-01CAB5E1D466}" srcOrd="6" destOrd="0" presId="urn:microsoft.com/office/officeart/2005/8/layout/vList2"/>
    <dgm:cxn modelId="{6A90E1BB-9C74-44DD-B573-089E78FF82F5}" type="presParOf" srcId="{6152EBD1-D2D2-4EE8-93ED-9CAE0112871A}" destId="{9DCE68A6-24AB-4B4F-9841-25E24F09E08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82EC25C-B9C4-4387-AF4F-3430DD5C13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9878D2C-C91C-444E-AC7F-3E3DF279109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Učitelská příprava předpokládá vždy </a:t>
          </a:r>
          <a:r>
            <a:rPr lang="cs-CZ" b="1" dirty="0" smtClean="0"/>
            <a:t>kombinaci dvou aprobací</a:t>
          </a:r>
          <a:r>
            <a:rPr lang="cs-CZ" dirty="0" smtClean="0"/>
            <a:t> - je „dvouoborová“</a:t>
          </a:r>
          <a:endParaRPr lang="cs-CZ" dirty="0"/>
        </a:p>
      </dgm:t>
    </dgm:pt>
    <dgm:pt modelId="{4A012E28-DE44-4F3F-8471-23EF61ABE104}" type="parTrans" cxnId="{8A533257-BD5D-4086-9B3E-5A9C06E2CD8A}">
      <dgm:prSet/>
      <dgm:spPr/>
      <dgm:t>
        <a:bodyPr/>
        <a:lstStyle/>
        <a:p>
          <a:endParaRPr lang="cs-CZ"/>
        </a:p>
      </dgm:t>
    </dgm:pt>
    <dgm:pt modelId="{8BBBD18A-972F-40C9-9D58-60762D011530}" type="sibTrans" cxnId="{8A533257-BD5D-4086-9B3E-5A9C06E2CD8A}">
      <dgm:prSet/>
      <dgm:spPr/>
      <dgm:t>
        <a:bodyPr/>
        <a:lstStyle/>
        <a:p>
          <a:endParaRPr lang="cs-CZ"/>
        </a:p>
      </dgm:t>
    </dgm:pt>
    <dgm:pt modelId="{196BCE09-60C9-4FF5-A222-05D76BD575F9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Aprobace </a:t>
          </a:r>
          <a:r>
            <a:rPr lang="cs-CZ" b="1" dirty="0" smtClean="0"/>
            <a:t>lze volně kombinovat</a:t>
          </a:r>
          <a:r>
            <a:rPr lang="cs-CZ" dirty="0" smtClean="0"/>
            <a:t> z níže uvedených studijních programů</a:t>
          </a:r>
          <a:endParaRPr lang="cs-CZ" dirty="0"/>
        </a:p>
      </dgm:t>
    </dgm:pt>
    <dgm:pt modelId="{D309C6D5-9D3C-4A92-B6DE-41E722E9CC8B}" type="parTrans" cxnId="{A9D90F9C-E4B2-4E74-BDB9-D79EE3CB006D}">
      <dgm:prSet/>
      <dgm:spPr/>
      <dgm:t>
        <a:bodyPr/>
        <a:lstStyle/>
        <a:p>
          <a:endParaRPr lang="cs-CZ"/>
        </a:p>
      </dgm:t>
    </dgm:pt>
    <dgm:pt modelId="{A304C511-6315-4E19-8566-9DAD8FB50C70}" type="sibTrans" cxnId="{A9D90F9C-E4B2-4E74-BDB9-D79EE3CB006D}">
      <dgm:prSet/>
      <dgm:spPr/>
      <dgm:t>
        <a:bodyPr/>
        <a:lstStyle/>
        <a:p>
          <a:endParaRPr lang="cs-CZ"/>
        </a:p>
      </dgm:t>
    </dgm:pt>
    <dgm:pt modelId="{F43148D0-2544-4A42-B594-CE6777AE677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• Anglický jazyk a literatura se zaměřením na vzdělávání pro střední školy</a:t>
          </a:r>
          <a:endParaRPr lang="cs-CZ" dirty="0"/>
        </a:p>
      </dgm:t>
    </dgm:pt>
    <dgm:pt modelId="{4BC4C170-461C-40BD-927B-D6C6D0BA74A4}" type="parTrans" cxnId="{C3E4E102-4CC6-46C9-BA0B-90BB3BBE96B6}">
      <dgm:prSet/>
      <dgm:spPr/>
      <dgm:t>
        <a:bodyPr/>
        <a:lstStyle/>
        <a:p>
          <a:endParaRPr lang="cs-CZ"/>
        </a:p>
      </dgm:t>
    </dgm:pt>
    <dgm:pt modelId="{F794A672-4B9B-4486-A6A2-D945F7C097CF}" type="sibTrans" cxnId="{C3E4E102-4CC6-46C9-BA0B-90BB3BBE96B6}">
      <dgm:prSet/>
      <dgm:spPr/>
      <dgm:t>
        <a:bodyPr/>
        <a:lstStyle/>
        <a:p>
          <a:endParaRPr lang="cs-CZ"/>
        </a:p>
      </dgm:t>
    </dgm:pt>
    <dgm:pt modelId="{4BAFEB31-168A-43C0-B3C3-4780C27522D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• Český jazyk a literatura se zaměřením na vzdělávání pro střední školy</a:t>
          </a:r>
          <a:endParaRPr lang="cs-CZ" dirty="0"/>
        </a:p>
      </dgm:t>
    </dgm:pt>
    <dgm:pt modelId="{A6A2D7D8-5F5D-404D-B795-968F52B9B576}" type="parTrans" cxnId="{FBCBC981-804E-46FE-B96E-1FE4A77539FE}">
      <dgm:prSet/>
      <dgm:spPr/>
      <dgm:t>
        <a:bodyPr/>
        <a:lstStyle/>
        <a:p>
          <a:endParaRPr lang="cs-CZ"/>
        </a:p>
      </dgm:t>
    </dgm:pt>
    <dgm:pt modelId="{82E36406-387D-49CC-A666-564711868460}" type="sibTrans" cxnId="{FBCBC981-804E-46FE-B96E-1FE4A77539FE}">
      <dgm:prSet/>
      <dgm:spPr/>
      <dgm:t>
        <a:bodyPr/>
        <a:lstStyle/>
        <a:p>
          <a:endParaRPr lang="cs-CZ"/>
        </a:p>
      </dgm:t>
    </dgm:pt>
    <dgm:pt modelId="{54464ABE-72B3-49BF-BF8A-A2354ED7A47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• Francouzský jazyk a literatura se zaměřením na vzdělávání pro střední školy</a:t>
          </a:r>
          <a:endParaRPr lang="cs-CZ" dirty="0"/>
        </a:p>
      </dgm:t>
    </dgm:pt>
    <dgm:pt modelId="{7987A1D9-8C06-4A59-BF3B-01A5A8B401CE}" type="parTrans" cxnId="{F779BA42-140A-4552-80EF-F28945E81395}">
      <dgm:prSet/>
      <dgm:spPr/>
      <dgm:t>
        <a:bodyPr/>
        <a:lstStyle/>
        <a:p>
          <a:endParaRPr lang="cs-CZ"/>
        </a:p>
      </dgm:t>
    </dgm:pt>
    <dgm:pt modelId="{B0B71FE2-6B28-48BD-83C5-060A4ECFA51F}" type="sibTrans" cxnId="{F779BA42-140A-4552-80EF-F28945E81395}">
      <dgm:prSet/>
      <dgm:spPr/>
      <dgm:t>
        <a:bodyPr/>
        <a:lstStyle/>
        <a:p>
          <a:endParaRPr lang="cs-CZ"/>
        </a:p>
      </dgm:t>
    </dgm:pt>
    <dgm:pt modelId="{AF8892E4-2934-4801-B659-8DAB537A0A52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• Španělský jazyk a literatura </a:t>
          </a:r>
          <a:r>
            <a:rPr lang="cs-CZ" dirty="0" smtClean="0"/>
            <a:t>se </a:t>
          </a:r>
          <a:r>
            <a:rPr lang="cs-CZ" dirty="0" smtClean="0"/>
            <a:t>zaměřením na vzdělávání pro střední školy</a:t>
          </a:r>
          <a:endParaRPr lang="cs-CZ" dirty="0"/>
        </a:p>
      </dgm:t>
    </dgm:pt>
    <dgm:pt modelId="{D4B27B71-5303-405B-BB42-51BF7C63E8C9}" type="parTrans" cxnId="{A615C423-E8BC-4E6F-812E-636AFFE2CFDF}">
      <dgm:prSet/>
      <dgm:spPr/>
      <dgm:t>
        <a:bodyPr/>
        <a:lstStyle/>
        <a:p>
          <a:endParaRPr lang="cs-CZ"/>
        </a:p>
      </dgm:t>
    </dgm:pt>
    <dgm:pt modelId="{CE1E5313-A5FA-4C52-B758-24D46C0DFDBB}" type="sibTrans" cxnId="{A615C423-E8BC-4E6F-812E-636AFFE2CFDF}">
      <dgm:prSet/>
      <dgm:spPr/>
      <dgm:t>
        <a:bodyPr/>
        <a:lstStyle/>
        <a:p>
          <a:endParaRPr lang="cs-CZ"/>
        </a:p>
      </dgm:t>
    </dgm:pt>
    <dgm:pt modelId="{63E1EB21-CB54-4D29-B684-B38A55ECA007}" type="pres">
      <dgm:prSet presAssocID="{C82EC25C-B9C4-4387-AF4F-3430DD5C13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8BC1A0F-5CFC-4290-8AFB-61801491304B}" type="pres">
      <dgm:prSet presAssocID="{F9878D2C-C91C-444E-AC7F-3E3DF2791093}" presName="parentText" presStyleLbl="node1" presStyleIdx="0" presStyleCnt="6" custScaleY="260473" custLinFactNeighborY="-3023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EAEBAA-2684-464E-B014-9B0C52402B44}" type="pres">
      <dgm:prSet presAssocID="{8BBBD18A-972F-40C9-9D58-60762D011530}" presName="spacer" presStyleCnt="0"/>
      <dgm:spPr/>
    </dgm:pt>
    <dgm:pt modelId="{F1B79A27-D586-49BF-AF67-3C4794DC48EF}" type="pres">
      <dgm:prSet presAssocID="{196BCE09-60C9-4FF5-A222-05D76BD575F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7B1E4D-3094-4527-8EBD-D9CB51D807A2}" type="pres">
      <dgm:prSet presAssocID="{A304C511-6315-4E19-8566-9DAD8FB50C70}" presName="spacer" presStyleCnt="0"/>
      <dgm:spPr/>
    </dgm:pt>
    <dgm:pt modelId="{67E7367C-15D3-4CE6-90A8-3D54F2DACA9C}" type="pres">
      <dgm:prSet presAssocID="{F43148D0-2544-4A42-B594-CE6777AE677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AC0AF3-66C4-4106-88D9-69295C9052C4}" type="pres">
      <dgm:prSet presAssocID="{F794A672-4B9B-4486-A6A2-D945F7C097CF}" presName="spacer" presStyleCnt="0"/>
      <dgm:spPr/>
    </dgm:pt>
    <dgm:pt modelId="{DDA91E0B-0E24-4637-985D-A536A59DE14A}" type="pres">
      <dgm:prSet presAssocID="{4BAFEB31-168A-43C0-B3C3-4780C27522D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7756E5-CA02-4CF0-8094-A85CF18143AF}" type="pres">
      <dgm:prSet presAssocID="{82E36406-387D-49CC-A666-564711868460}" presName="spacer" presStyleCnt="0"/>
      <dgm:spPr/>
    </dgm:pt>
    <dgm:pt modelId="{8DD6F9D8-4682-45D6-9FBE-D9A0ADBE4062}" type="pres">
      <dgm:prSet presAssocID="{54464ABE-72B3-49BF-BF8A-A2354ED7A47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9C71A4-8092-4413-80D1-C3EAF3A5C980}" type="pres">
      <dgm:prSet presAssocID="{B0B71FE2-6B28-48BD-83C5-060A4ECFA51F}" presName="spacer" presStyleCnt="0"/>
      <dgm:spPr/>
    </dgm:pt>
    <dgm:pt modelId="{EEA5C1F5-9F7B-475C-884A-E491C0776A11}" type="pres">
      <dgm:prSet presAssocID="{AF8892E4-2934-4801-B659-8DAB537A0A5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13A0501-1DA0-4803-8058-B45787FCDBC9}" type="presOf" srcId="{AF8892E4-2934-4801-B659-8DAB537A0A52}" destId="{EEA5C1F5-9F7B-475C-884A-E491C0776A11}" srcOrd="0" destOrd="0" presId="urn:microsoft.com/office/officeart/2005/8/layout/vList2"/>
    <dgm:cxn modelId="{F779BA42-140A-4552-80EF-F28945E81395}" srcId="{C82EC25C-B9C4-4387-AF4F-3430DD5C1350}" destId="{54464ABE-72B3-49BF-BF8A-A2354ED7A474}" srcOrd="4" destOrd="0" parTransId="{7987A1D9-8C06-4A59-BF3B-01A5A8B401CE}" sibTransId="{B0B71FE2-6B28-48BD-83C5-060A4ECFA51F}"/>
    <dgm:cxn modelId="{384AFDF3-A75F-41AA-B907-F83FBBF891D8}" type="presOf" srcId="{F43148D0-2544-4A42-B594-CE6777AE677E}" destId="{67E7367C-15D3-4CE6-90A8-3D54F2DACA9C}" srcOrd="0" destOrd="0" presId="urn:microsoft.com/office/officeart/2005/8/layout/vList2"/>
    <dgm:cxn modelId="{B566B8B1-449F-447E-861E-97BEF849D5D8}" type="presOf" srcId="{54464ABE-72B3-49BF-BF8A-A2354ED7A474}" destId="{8DD6F9D8-4682-45D6-9FBE-D9A0ADBE4062}" srcOrd="0" destOrd="0" presId="urn:microsoft.com/office/officeart/2005/8/layout/vList2"/>
    <dgm:cxn modelId="{DA8FCD5D-97C8-4634-A3CF-99874F3F7979}" type="presOf" srcId="{4BAFEB31-168A-43C0-B3C3-4780C27522D1}" destId="{DDA91E0B-0E24-4637-985D-A536A59DE14A}" srcOrd="0" destOrd="0" presId="urn:microsoft.com/office/officeart/2005/8/layout/vList2"/>
    <dgm:cxn modelId="{55125AA2-EB3E-4384-B7B4-652F6F528AAB}" type="presOf" srcId="{C82EC25C-B9C4-4387-AF4F-3430DD5C1350}" destId="{63E1EB21-CB54-4D29-B684-B38A55ECA007}" srcOrd="0" destOrd="0" presId="urn:microsoft.com/office/officeart/2005/8/layout/vList2"/>
    <dgm:cxn modelId="{C3E4E102-4CC6-46C9-BA0B-90BB3BBE96B6}" srcId="{C82EC25C-B9C4-4387-AF4F-3430DD5C1350}" destId="{F43148D0-2544-4A42-B594-CE6777AE677E}" srcOrd="2" destOrd="0" parTransId="{4BC4C170-461C-40BD-927B-D6C6D0BA74A4}" sibTransId="{F794A672-4B9B-4486-A6A2-D945F7C097CF}"/>
    <dgm:cxn modelId="{FED25131-26D9-47FF-9101-BC5D4903EE76}" type="presOf" srcId="{F9878D2C-C91C-444E-AC7F-3E3DF2791093}" destId="{E8BC1A0F-5CFC-4290-8AFB-61801491304B}" srcOrd="0" destOrd="0" presId="urn:microsoft.com/office/officeart/2005/8/layout/vList2"/>
    <dgm:cxn modelId="{A9D90F9C-E4B2-4E74-BDB9-D79EE3CB006D}" srcId="{C82EC25C-B9C4-4387-AF4F-3430DD5C1350}" destId="{196BCE09-60C9-4FF5-A222-05D76BD575F9}" srcOrd="1" destOrd="0" parTransId="{D309C6D5-9D3C-4A92-B6DE-41E722E9CC8B}" sibTransId="{A304C511-6315-4E19-8566-9DAD8FB50C70}"/>
    <dgm:cxn modelId="{FDF4746A-D2F8-4102-8D06-B74F37570A48}" type="presOf" srcId="{196BCE09-60C9-4FF5-A222-05D76BD575F9}" destId="{F1B79A27-D586-49BF-AF67-3C4794DC48EF}" srcOrd="0" destOrd="0" presId="urn:microsoft.com/office/officeart/2005/8/layout/vList2"/>
    <dgm:cxn modelId="{8A533257-BD5D-4086-9B3E-5A9C06E2CD8A}" srcId="{C82EC25C-B9C4-4387-AF4F-3430DD5C1350}" destId="{F9878D2C-C91C-444E-AC7F-3E3DF2791093}" srcOrd="0" destOrd="0" parTransId="{4A012E28-DE44-4F3F-8471-23EF61ABE104}" sibTransId="{8BBBD18A-972F-40C9-9D58-60762D011530}"/>
    <dgm:cxn modelId="{A615C423-E8BC-4E6F-812E-636AFFE2CFDF}" srcId="{C82EC25C-B9C4-4387-AF4F-3430DD5C1350}" destId="{AF8892E4-2934-4801-B659-8DAB537A0A52}" srcOrd="5" destOrd="0" parTransId="{D4B27B71-5303-405B-BB42-51BF7C63E8C9}" sibTransId="{CE1E5313-A5FA-4C52-B758-24D46C0DFDBB}"/>
    <dgm:cxn modelId="{FBCBC981-804E-46FE-B96E-1FE4A77539FE}" srcId="{C82EC25C-B9C4-4387-AF4F-3430DD5C1350}" destId="{4BAFEB31-168A-43C0-B3C3-4780C27522D1}" srcOrd="3" destOrd="0" parTransId="{A6A2D7D8-5F5D-404D-B795-968F52B9B576}" sibTransId="{82E36406-387D-49CC-A666-564711868460}"/>
    <dgm:cxn modelId="{D10B7B19-FB16-42DB-97C6-9B6C471BF10D}" type="presParOf" srcId="{63E1EB21-CB54-4D29-B684-B38A55ECA007}" destId="{E8BC1A0F-5CFC-4290-8AFB-61801491304B}" srcOrd="0" destOrd="0" presId="urn:microsoft.com/office/officeart/2005/8/layout/vList2"/>
    <dgm:cxn modelId="{816EF8DE-EB79-43E7-B507-6D51001D7414}" type="presParOf" srcId="{63E1EB21-CB54-4D29-B684-B38A55ECA007}" destId="{51EAEBAA-2684-464E-B014-9B0C52402B44}" srcOrd="1" destOrd="0" presId="urn:microsoft.com/office/officeart/2005/8/layout/vList2"/>
    <dgm:cxn modelId="{D1FDE2FF-E94A-4757-99F7-9842C11BAEDE}" type="presParOf" srcId="{63E1EB21-CB54-4D29-B684-B38A55ECA007}" destId="{F1B79A27-D586-49BF-AF67-3C4794DC48EF}" srcOrd="2" destOrd="0" presId="urn:microsoft.com/office/officeart/2005/8/layout/vList2"/>
    <dgm:cxn modelId="{ED79B1FF-359D-4518-B7E6-CA7BD19286A6}" type="presParOf" srcId="{63E1EB21-CB54-4D29-B684-B38A55ECA007}" destId="{E77B1E4D-3094-4527-8EBD-D9CB51D807A2}" srcOrd="3" destOrd="0" presId="urn:microsoft.com/office/officeart/2005/8/layout/vList2"/>
    <dgm:cxn modelId="{ABA6DE77-929C-4FAE-A7E8-60605220DE49}" type="presParOf" srcId="{63E1EB21-CB54-4D29-B684-B38A55ECA007}" destId="{67E7367C-15D3-4CE6-90A8-3D54F2DACA9C}" srcOrd="4" destOrd="0" presId="urn:microsoft.com/office/officeart/2005/8/layout/vList2"/>
    <dgm:cxn modelId="{E079AD83-3EF6-417A-8DF3-3163F1829C2E}" type="presParOf" srcId="{63E1EB21-CB54-4D29-B684-B38A55ECA007}" destId="{65AC0AF3-66C4-4106-88D9-69295C9052C4}" srcOrd="5" destOrd="0" presId="urn:microsoft.com/office/officeart/2005/8/layout/vList2"/>
    <dgm:cxn modelId="{04F34D01-4757-46DB-86E5-27935F843D12}" type="presParOf" srcId="{63E1EB21-CB54-4D29-B684-B38A55ECA007}" destId="{DDA91E0B-0E24-4637-985D-A536A59DE14A}" srcOrd="6" destOrd="0" presId="urn:microsoft.com/office/officeart/2005/8/layout/vList2"/>
    <dgm:cxn modelId="{7C97579F-99DA-46DA-A988-6F28C7D7752B}" type="presParOf" srcId="{63E1EB21-CB54-4D29-B684-B38A55ECA007}" destId="{607756E5-CA02-4CF0-8094-A85CF18143AF}" srcOrd="7" destOrd="0" presId="urn:microsoft.com/office/officeart/2005/8/layout/vList2"/>
    <dgm:cxn modelId="{C9AF7069-B92E-437D-9439-BD58C9C531F2}" type="presParOf" srcId="{63E1EB21-CB54-4D29-B684-B38A55ECA007}" destId="{8DD6F9D8-4682-45D6-9FBE-D9A0ADBE4062}" srcOrd="8" destOrd="0" presId="urn:microsoft.com/office/officeart/2005/8/layout/vList2"/>
    <dgm:cxn modelId="{9C73C863-6C62-4692-A595-A9DA25178F55}" type="presParOf" srcId="{63E1EB21-CB54-4D29-B684-B38A55ECA007}" destId="{669C71A4-8092-4413-80D1-C3EAF3A5C980}" srcOrd="9" destOrd="0" presId="urn:microsoft.com/office/officeart/2005/8/layout/vList2"/>
    <dgm:cxn modelId="{D3C65C17-CD6E-4510-8014-F1D255ECF9AD}" type="presParOf" srcId="{63E1EB21-CB54-4D29-B684-B38A55ECA007}" destId="{EEA5C1F5-9F7B-475C-884A-E491C0776A1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0856F73-7D51-490B-9CD5-C63713A6A0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385E451-BC7F-40B2-BA5D-5F0C30592217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Studium je zaměřeno na získání základních poznatků z dějin lidstva od pravěku do současnosti a na zvládnutí základní teoretické a metodologické výbavy nezbytné pro samostatnou odbornou práci v historických vědách</a:t>
          </a:r>
          <a:endParaRPr lang="cs-CZ" dirty="0"/>
        </a:p>
      </dgm:t>
    </dgm:pt>
    <dgm:pt modelId="{ABF64006-17D2-4C70-A781-45E3C6C83E6B}" type="parTrans" cxnId="{F6D54D33-7BCD-41F4-8A5F-38C2B51A2D95}">
      <dgm:prSet/>
      <dgm:spPr/>
      <dgm:t>
        <a:bodyPr/>
        <a:lstStyle/>
        <a:p>
          <a:endParaRPr lang="cs-CZ"/>
        </a:p>
      </dgm:t>
    </dgm:pt>
    <dgm:pt modelId="{4F9FB7CA-413A-4B21-AA19-B1CD67F2EF98}" type="sibTrans" cxnId="{F6D54D33-7BCD-41F4-8A5F-38C2B51A2D95}">
      <dgm:prSet/>
      <dgm:spPr/>
      <dgm:t>
        <a:bodyPr/>
        <a:lstStyle/>
        <a:p>
          <a:endParaRPr lang="cs-CZ"/>
        </a:p>
      </dgm:t>
    </dgm:pt>
    <dgm:pt modelId="{E3D74D0E-79DA-458F-9A4B-9113EEA7FCC2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Studium poskytuje vhled do možných aplikací poznatků historických věd tak, aby se absolventi uplatnili v praxi i bez případného navazujícího magisterského studia (muzea, galerie, památkové ústavy, cestovní ruch, státní správa a samospráva)</a:t>
          </a:r>
          <a:endParaRPr lang="cs-CZ" dirty="0"/>
        </a:p>
      </dgm:t>
    </dgm:pt>
    <dgm:pt modelId="{B60BCB42-5D73-4968-97C1-5247E703971F}" type="parTrans" cxnId="{3AD41A82-EA28-4B3C-A9CF-FC28459D1696}">
      <dgm:prSet/>
      <dgm:spPr/>
      <dgm:t>
        <a:bodyPr/>
        <a:lstStyle/>
        <a:p>
          <a:endParaRPr lang="cs-CZ"/>
        </a:p>
      </dgm:t>
    </dgm:pt>
    <dgm:pt modelId="{25481E8E-AD5E-4452-B36B-AE5C796D00A0}" type="sibTrans" cxnId="{3AD41A82-EA28-4B3C-A9CF-FC28459D1696}">
      <dgm:prSet/>
      <dgm:spPr/>
      <dgm:t>
        <a:bodyPr/>
        <a:lstStyle/>
        <a:p>
          <a:endParaRPr lang="cs-CZ"/>
        </a:p>
      </dgm:t>
    </dgm:pt>
    <dgm:pt modelId="{EB9EBD1B-B860-4A8A-9407-BC9A64942EEC}" type="pres">
      <dgm:prSet presAssocID="{30856F73-7D51-490B-9CD5-C63713A6A0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916DB2B-EED6-498B-B97A-5F25879352E2}" type="pres">
      <dgm:prSet presAssocID="{1385E451-BC7F-40B2-BA5D-5F0C3059221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21720D-6E19-4328-B416-D52EA3EE79DF}" type="pres">
      <dgm:prSet presAssocID="{4F9FB7CA-413A-4B21-AA19-B1CD67F2EF98}" presName="spacer" presStyleCnt="0"/>
      <dgm:spPr/>
    </dgm:pt>
    <dgm:pt modelId="{3BC17833-C162-4340-99B9-2A449B6678A2}" type="pres">
      <dgm:prSet presAssocID="{E3D74D0E-79DA-458F-9A4B-9113EEA7FCC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6D54D33-7BCD-41F4-8A5F-38C2B51A2D95}" srcId="{30856F73-7D51-490B-9CD5-C63713A6A0B3}" destId="{1385E451-BC7F-40B2-BA5D-5F0C30592217}" srcOrd="0" destOrd="0" parTransId="{ABF64006-17D2-4C70-A781-45E3C6C83E6B}" sibTransId="{4F9FB7CA-413A-4B21-AA19-B1CD67F2EF98}"/>
    <dgm:cxn modelId="{3AD41A82-EA28-4B3C-A9CF-FC28459D1696}" srcId="{30856F73-7D51-490B-9CD5-C63713A6A0B3}" destId="{E3D74D0E-79DA-458F-9A4B-9113EEA7FCC2}" srcOrd="1" destOrd="0" parTransId="{B60BCB42-5D73-4968-97C1-5247E703971F}" sibTransId="{25481E8E-AD5E-4452-B36B-AE5C796D00A0}"/>
    <dgm:cxn modelId="{7DF59BB6-B4B3-44E0-9582-0921EEB71FCD}" type="presOf" srcId="{30856F73-7D51-490B-9CD5-C63713A6A0B3}" destId="{EB9EBD1B-B860-4A8A-9407-BC9A64942EEC}" srcOrd="0" destOrd="0" presId="urn:microsoft.com/office/officeart/2005/8/layout/vList2"/>
    <dgm:cxn modelId="{0F0B05AC-27C1-49C0-AC0E-E0BE65216147}" type="presOf" srcId="{1385E451-BC7F-40B2-BA5D-5F0C30592217}" destId="{7916DB2B-EED6-498B-B97A-5F25879352E2}" srcOrd="0" destOrd="0" presId="urn:microsoft.com/office/officeart/2005/8/layout/vList2"/>
    <dgm:cxn modelId="{1EFE9DC6-CF2C-4306-980E-B1AE38E11CE5}" type="presOf" srcId="{E3D74D0E-79DA-458F-9A4B-9113EEA7FCC2}" destId="{3BC17833-C162-4340-99B9-2A449B6678A2}" srcOrd="0" destOrd="0" presId="urn:microsoft.com/office/officeart/2005/8/layout/vList2"/>
    <dgm:cxn modelId="{AA8D6E14-61B9-4A06-A84B-C139CBD52DB5}" type="presParOf" srcId="{EB9EBD1B-B860-4A8A-9407-BC9A64942EEC}" destId="{7916DB2B-EED6-498B-B97A-5F25879352E2}" srcOrd="0" destOrd="0" presId="urn:microsoft.com/office/officeart/2005/8/layout/vList2"/>
    <dgm:cxn modelId="{149010E0-3C3C-4D0A-BD04-9B53B3A6A6AB}" type="presParOf" srcId="{EB9EBD1B-B860-4A8A-9407-BC9A64942EEC}" destId="{0721720D-6E19-4328-B416-D52EA3EE79DF}" srcOrd="1" destOrd="0" presId="urn:microsoft.com/office/officeart/2005/8/layout/vList2"/>
    <dgm:cxn modelId="{1502DA33-BFCF-481C-9339-EBD8A2E8C6E8}" type="presParOf" srcId="{EB9EBD1B-B860-4A8A-9407-BC9A64942EEC}" destId="{3BC17833-C162-4340-99B9-2A449B6678A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26F5F76-97EA-4F5A-B25D-9593728557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56BE660-7721-4AB5-921B-EFF9B561986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Absolventi bakalářského studijního programu Dějepis se zaměřením na vzdělávání pro střední školy si osvojí základní teoretické znalosti v daném oboru, získají základní znalosti z pedagogicko-psychologických disciplín a z oborových didaktik, které jim umožní usouvztažnit získané teoretické znalosti ve vztahu k oblasti jejich budoucího profesního působení</a:t>
          </a:r>
          <a:endParaRPr lang="cs-CZ" dirty="0"/>
        </a:p>
      </dgm:t>
    </dgm:pt>
    <dgm:pt modelId="{A58E020B-D321-4A31-9A81-923A937D2438}" type="parTrans" cxnId="{3F09369B-5914-417D-B1C2-DB2128216D8E}">
      <dgm:prSet/>
      <dgm:spPr/>
      <dgm:t>
        <a:bodyPr/>
        <a:lstStyle/>
        <a:p>
          <a:endParaRPr lang="cs-CZ"/>
        </a:p>
      </dgm:t>
    </dgm:pt>
    <dgm:pt modelId="{8314DFD0-4804-422B-8BF8-C749AE221BE4}" type="sibTrans" cxnId="{3F09369B-5914-417D-B1C2-DB2128216D8E}">
      <dgm:prSet/>
      <dgm:spPr/>
      <dgm:t>
        <a:bodyPr/>
        <a:lstStyle/>
        <a:p>
          <a:endParaRPr lang="cs-CZ"/>
        </a:p>
      </dgm:t>
    </dgm:pt>
    <dgm:pt modelId="{BC113683-46E0-4288-9F7F-D12ECF4DD7F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V rámci povinné asistentské praxe se absolventi seznámí s prostředím vybrané střední školy a díky úzké spolupráci s uvádějícími středoškolskými učiteli si osvojí základní úkony spojené s administrativou, s přípravou na výuku, s přípravou testů a jejich hodnocením a absolvují blok náslechů ve výuce obou oborů v rámci vybrané specializace</a:t>
          </a:r>
          <a:endParaRPr lang="cs-CZ" dirty="0"/>
        </a:p>
      </dgm:t>
    </dgm:pt>
    <dgm:pt modelId="{FED9A10F-F7B5-4D83-9654-2948BD1FFBA3}" type="parTrans" cxnId="{40EFB6FC-3C01-4DA6-9B80-4622B20D0421}">
      <dgm:prSet/>
      <dgm:spPr/>
      <dgm:t>
        <a:bodyPr/>
        <a:lstStyle/>
        <a:p>
          <a:endParaRPr lang="cs-CZ"/>
        </a:p>
      </dgm:t>
    </dgm:pt>
    <dgm:pt modelId="{5EFA427C-4081-4C74-99D0-C0386D31A1AD}" type="sibTrans" cxnId="{40EFB6FC-3C01-4DA6-9B80-4622B20D0421}">
      <dgm:prSet/>
      <dgm:spPr/>
      <dgm:t>
        <a:bodyPr/>
        <a:lstStyle/>
        <a:p>
          <a:endParaRPr lang="cs-CZ"/>
        </a:p>
      </dgm:t>
    </dgm:pt>
    <dgm:pt modelId="{66782318-A92E-40E1-9FCA-840490F164A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Absolvování oborové přípravy, pedagogicko-psychologického základu, praxe a oborových didaktik umožňuje také přímé profesní uplatnění absolventa, a to zejména ve výchovné a pomocné edukační práci asistenta pedagoga na středních školách</a:t>
          </a:r>
          <a:endParaRPr lang="cs-CZ" dirty="0"/>
        </a:p>
      </dgm:t>
    </dgm:pt>
    <dgm:pt modelId="{66EC32FF-1547-4935-A226-BA16E1078AE9}" type="parTrans" cxnId="{5E4223B3-27C1-4E22-845C-67E38B9E4ADF}">
      <dgm:prSet/>
      <dgm:spPr/>
      <dgm:t>
        <a:bodyPr/>
        <a:lstStyle/>
        <a:p>
          <a:endParaRPr lang="cs-CZ"/>
        </a:p>
      </dgm:t>
    </dgm:pt>
    <dgm:pt modelId="{EA206B4F-04C5-4767-B39B-FABF4DEFFBC8}" type="sibTrans" cxnId="{5E4223B3-27C1-4E22-845C-67E38B9E4ADF}">
      <dgm:prSet/>
      <dgm:spPr/>
      <dgm:t>
        <a:bodyPr/>
        <a:lstStyle/>
        <a:p>
          <a:endParaRPr lang="cs-CZ"/>
        </a:p>
      </dgm:t>
    </dgm:pt>
    <dgm:pt modelId="{32E9D861-85AA-45BD-B252-676A64D408A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Student úspěšným absolvováním uvedeného studijního programu získá základ pro další rozšiřování svého profesního profilu v navazujícím magisterském programu Učitelství pro střední školy s cílem získat kvalifikaci pedagogického pracovníka – učitele pro střední školy</a:t>
          </a:r>
          <a:endParaRPr lang="cs-CZ" dirty="0"/>
        </a:p>
      </dgm:t>
    </dgm:pt>
    <dgm:pt modelId="{65D6F80A-D13F-4561-8902-80F453990057}" type="parTrans" cxnId="{29F270B2-AF95-4AA4-8454-476395BFFE92}">
      <dgm:prSet/>
      <dgm:spPr/>
      <dgm:t>
        <a:bodyPr/>
        <a:lstStyle/>
        <a:p>
          <a:endParaRPr lang="cs-CZ"/>
        </a:p>
      </dgm:t>
    </dgm:pt>
    <dgm:pt modelId="{1E3C0585-9EAC-4619-B97A-377F4929273E}" type="sibTrans" cxnId="{29F270B2-AF95-4AA4-8454-476395BFFE92}">
      <dgm:prSet/>
      <dgm:spPr/>
      <dgm:t>
        <a:bodyPr/>
        <a:lstStyle/>
        <a:p>
          <a:endParaRPr lang="cs-CZ"/>
        </a:p>
      </dgm:t>
    </dgm:pt>
    <dgm:pt modelId="{2C13349D-053E-4742-938A-1AB1B0E06B40}" type="pres">
      <dgm:prSet presAssocID="{926F5F76-97EA-4F5A-B25D-9593728557C9}" presName="linear" presStyleCnt="0">
        <dgm:presLayoutVars>
          <dgm:animLvl val="lvl"/>
          <dgm:resizeHandles val="exact"/>
        </dgm:presLayoutVars>
      </dgm:prSet>
      <dgm:spPr/>
    </dgm:pt>
    <dgm:pt modelId="{0E4D4B17-9883-415E-B12B-5C33AEA81F4A}" type="pres">
      <dgm:prSet presAssocID="{556BE660-7721-4AB5-921B-EFF9B561986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CD378D-A03A-46B6-8614-FA6844763F8C}" type="pres">
      <dgm:prSet presAssocID="{8314DFD0-4804-422B-8BF8-C749AE221BE4}" presName="spacer" presStyleCnt="0"/>
      <dgm:spPr/>
    </dgm:pt>
    <dgm:pt modelId="{C61FF996-E83D-40F5-BF71-B9C202F9E871}" type="pres">
      <dgm:prSet presAssocID="{BC113683-46E0-4288-9F7F-D12ECF4DD7F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042E7E-89B8-4A63-9694-F72F856FCCE9}" type="pres">
      <dgm:prSet presAssocID="{5EFA427C-4081-4C74-99D0-C0386D31A1AD}" presName="spacer" presStyleCnt="0"/>
      <dgm:spPr/>
    </dgm:pt>
    <dgm:pt modelId="{FE181D8E-5A16-4A5C-9183-0BD3660C73C1}" type="pres">
      <dgm:prSet presAssocID="{66782318-A92E-40E1-9FCA-840490F164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243E92-0B0C-41D7-89AF-ED7DB6E0F401}" type="pres">
      <dgm:prSet presAssocID="{EA206B4F-04C5-4767-B39B-FABF4DEFFBC8}" presName="spacer" presStyleCnt="0"/>
      <dgm:spPr/>
    </dgm:pt>
    <dgm:pt modelId="{98F1508A-EC81-43E0-8C2D-FF7566213F66}" type="pres">
      <dgm:prSet presAssocID="{32E9D861-85AA-45BD-B252-676A64D408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F09369B-5914-417D-B1C2-DB2128216D8E}" srcId="{926F5F76-97EA-4F5A-B25D-9593728557C9}" destId="{556BE660-7721-4AB5-921B-EFF9B5619864}" srcOrd="0" destOrd="0" parTransId="{A58E020B-D321-4A31-9A81-923A937D2438}" sibTransId="{8314DFD0-4804-422B-8BF8-C749AE221BE4}"/>
    <dgm:cxn modelId="{029222AA-7A97-4188-AA16-5AEC70B0722D}" type="presOf" srcId="{BC113683-46E0-4288-9F7F-D12ECF4DD7F4}" destId="{C61FF996-E83D-40F5-BF71-B9C202F9E871}" srcOrd="0" destOrd="0" presId="urn:microsoft.com/office/officeart/2005/8/layout/vList2"/>
    <dgm:cxn modelId="{40EFB6FC-3C01-4DA6-9B80-4622B20D0421}" srcId="{926F5F76-97EA-4F5A-B25D-9593728557C9}" destId="{BC113683-46E0-4288-9F7F-D12ECF4DD7F4}" srcOrd="1" destOrd="0" parTransId="{FED9A10F-F7B5-4D83-9654-2948BD1FFBA3}" sibTransId="{5EFA427C-4081-4C74-99D0-C0386D31A1AD}"/>
    <dgm:cxn modelId="{FD3180AA-C022-4B7C-8397-3FAEDF2C7C9A}" type="presOf" srcId="{32E9D861-85AA-45BD-B252-676A64D408AE}" destId="{98F1508A-EC81-43E0-8C2D-FF7566213F66}" srcOrd="0" destOrd="0" presId="urn:microsoft.com/office/officeart/2005/8/layout/vList2"/>
    <dgm:cxn modelId="{7107D939-97B8-41A5-8134-C8A8E3573631}" type="presOf" srcId="{556BE660-7721-4AB5-921B-EFF9B5619864}" destId="{0E4D4B17-9883-415E-B12B-5C33AEA81F4A}" srcOrd="0" destOrd="0" presId="urn:microsoft.com/office/officeart/2005/8/layout/vList2"/>
    <dgm:cxn modelId="{29F270B2-AF95-4AA4-8454-476395BFFE92}" srcId="{926F5F76-97EA-4F5A-B25D-9593728557C9}" destId="{32E9D861-85AA-45BD-B252-676A64D408AE}" srcOrd="3" destOrd="0" parTransId="{65D6F80A-D13F-4561-8902-80F453990057}" sibTransId="{1E3C0585-9EAC-4619-B97A-377F4929273E}"/>
    <dgm:cxn modelId="{4C311103-1EE1-4881-8872-193193C9B03E}" type="presOf" srcId="{66782318-A92E-40E1-9FCA-840490F164AC}" destId="{FE181D8E-5A16-4A5C-9183-0BD3660C73C1}" srcOrd="0" destOrd="0" presId="urn:microsoft.com/office/officeart/2005/8/layout/vList2"/>
    <dgm:cxn modelId="{5E4223B3-27C1-4E22-845C-67E38B9E4ADF}" srcId="{926F5F76-97EA-4F5A-B25D-9593728557C9}" destId="{66782318-A92E-40E1-9FCA-840490F164AC}" srcOrd="2" destOrd="0" parTransId="{66EC32FF-1547-4935-A226-BA16E1078AE9}" sibTransId="{EA206B4F-04C5-4767-B39B-FABF4DEFFBC8}"/>
    <dgm:cxn modelId="{7B364564-E5FE-4D95-A754-D862B994686A}" type="presOf" srcId="{926F5F76-97EA-4F5A-B25D-9593728557C9}" destId="{2C13349D-053E-4742-938A-1AB1B0E06B40}" srcOrd="0" destOrd="0" presId="urn:microsoft.com/office/officeart/2005/8/layout/vList2"/>
    <dgm:cxn modelId="{DE7B6E0A-59E2-4AD5-B221-C4C397E0374D}" type="presParOf" srcId="{2C13349D-053E-4742-938A-1AB1B0E06B40}" destId="{0E4D4B17-9883-415E-B12B-5C33AEA81F4A}" srcOrd="0" destOrd="0" presId="urn:microsoft.com/office/officeart/2005/8/layout/vList2"/>
    <dgm:cxn modelId="{4DB73863-5992-4EAB-83E3-65E28603356F}" type="presParOf" srcId="{2C13349D-053E-4742-938A-1AB1B0E06B40}" destId="{A6CD378D-A03A-46B6-8614-FA6844763F8C}" srcOrd="1" destOrd="0" presId="urn:microsoft.com/office/officeart/2005/8/layout/vList2"/>
    <dgm:cxn modelId="{5A2877CB-C3ED-4508-AF0E-FCD60229B02A}" type="presParOf" srcId="{2C13349D-053E-4742-938A-1AB1B0E06B40}" destId="{C61FF996-E83D-40F5-BF71-B9C202F9E871}" srcOrd="2" destOrd="0" presId="urn:microsoft.com/office/officeart/2005/8/layout/vList2"/>
    <dgm:cxn modelId="{EFFBEA0D-D20F-4538-8B2D-D4044EB70B6B}" type="presParOf" srcId="{2C13349D-053E-4742-938A-1AB1B0E06B40}" destId="{49042E7E-89B8-4A63-9694-F72F856FCCE9}" srcOrd="3" destOrd="0" presId="urn:microsoft.com/office/officeart/2005/8/layout/vList2"/>
    <dgm:cxn modelId="{B1A01B82-2E88-4C0D-9CE3-5AD393C58A0C}" type="presParOf" srcId="{2C13349D-053E-4742-938A-1AB1B0E06B40}" destId="{FE181D8E-5A16-4A5C-9183-0BD3660C73C1}" srcOrd="4" destOrd="0" presId="urn:microsoft.com/office/officeart/2005/8/layout/vList2"/>
    <dgm:cxn modelId="{D05D2E3C-6FF8-4CA5-886D-DFC4D741161C}" type="presParOf" srcId="{2C13349D-053E-4742-938A-1AB1B0E06B40}" destId="{A3243E92-0B0C-41D7-89AF-ED7DB6E0F401}" srcOrd="5" destOrd="0" presId="urn:microsoft.com/office/officeart/2005/8/layout/vList2"/>
    <dgm:cxn modelId="{90404433-5D47-4DC6-9929-AA5BA5A8ECFB}" type="presParOf" srcId="{2C13349D-053E-4742-938A-1AB1B0E06B40}" destId="{98F1508A-EC81-43E0-8C2D-FF7566213F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3C75969-2B10-45F2-9026-D87C18727D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5003071-2D75-47AF-A06B-A6016496CCD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Přihlášku ke studiu podává uchazeč/</a:t>
          </a:r>
          <a:r>
            <a:rPr lang="cs-CZ" dirty="0" err="1" smtClean="0"/>
            <a:t>ka</a:t>
          </a:r>
          <a:r>
            <a:rPr lang="cs-CZ" dirty="0" smtClean="0"/>
            <a:t> výhradně elektronickou cestou (přes webové rozhraní https://wstag.jcu.cz/</a:t>
          </a:r>
          <a:r>
            <a:rPr lang="cs-CZ" dirty="0" err="1" smtClean="0"/>
            <a:t>portal</a:t>
          </a:r>
          <a:r>
            <a:rPr lang="cs-CZ" dirty="0" smtClean="0"/>
            <a:t>/</a:t>
          </a:r>
          <a:r>
            <a:rPr lang="cs-CZ" dirty="0" err="1" smtClean="0"/>
            <a:t>uchazec</a:t>
          </a:r>
          <a:r>
            <a:rPr lang="cs-CZ" dirty="0" smtClean="0"/>
            <a:t>/</a:t>
          </a:r>
          <a:r>
            <a:rPr lang="cs-CZ" dirty="0" err="1" smtClean="0"/>
            <a:t>eprihlaska.jsp</a:t>
          </a:r>
          <a:r>
            <a:rPr lang="cs-CZ" dirty="0" smtClean="0"/>
            <a:t>)		</a:t>
          </a:r>
          <a:endParaRPr lang="cs-CZ" dirty="0"/>
        </a:p>
      </dgm:t>
    </dgm:pt>
    <dgm:pt modelId="{78F4E7E4-8B67-4FEB-A1A9-9B7A7C2B2018}" type="parTrans" cxnId="{658B8F76-5948-4944-968A-82227A5F1D7B}">
      <dgm:prSet/>
      <dgm:spPr/>
      <dgm:t>
        <a:bodyPr/>
        <a:lstStyle/>
        <a:p>
          <a:endParaRPr lang="cs-CZ"/>
        </a:p>
      </dgm:t>
    </dgm:pt>
    <dgm:pt modelId="{04286FD2-9DBB-47B0-96BD-8827DA424F38}" type="sibTrans" cxnId="{658B8F76-5948-4944-968A-82227A5F1D7B}">
      <dgm:prSet/>
      <dgm:spPr/>
      <dgm:t>
        <a:bodyPr/>
        <a:lstStyle/>
        <a:p>
          <a:endParaRPr lang="cs-CZ"/>
        </a:p>
      </dgm:t>
    </dgm:pt>
    <dgm:pt modelId="{CF299BEC-CBFF-4974-9259-132897E2DD7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cs-CZ" smtClean="0"/>
            <a:t>30. duben 2021</a:t>
          </a:r>
          <a:endParaRPr lang="cs-CZ"/>
        </a:p>
      </dgm:t>
    </dgm:pt>
    <dgm:pt modelId="{59CC4DF2-6FE9-415A-8F08-A2F4591AE60C}" type="parTrans" cxnId="{E6A8044D-0A6B-4611-A652-B96FF76A4C31}">
      <dgm:prSet/>
      <dgm:spPr/>
      <dgm:t>
        <a:bodyPr/>
        <a:lstStyle/>
        <a:p>
          <a:endParaRPr lang="cs-CZ"/>
        </a:p>
      </dgm:t>
    </dgm:pt>
    <dgm:pt modelId="{09F011A5-647B-45E1-9311-4F00E43CA67F}" type="sibTrans" cxnId="{E6A8044D-0A6B-4611-A652-B96FF76A4C31}">
      <dgm:prSet/>
      <dgm:spPr/>
      <dgm:t>
        <a:bodyPr/>
        <a:lstStyle/>
        <a:p>
          <a:endParaRPr lang="cs-CZ"/>
        </a:p>
      </dgm:t>
    </dgm:pt>
    <dgm:pt modelId="{90A711E2-0ED8-46DF-B6DC-37330680C53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Uchazeči o studium Historie budou přijati </a:t>
          </a:r>
          <a:r>
            <a:rPr lang="cs-CZ" u="sng" dirty="0" smtClean="0"/>
            <a:t>bez přijímacích zkoušek</a:t>
          </a:r>
          <a:r>
            <a:rPr lang="cs-CZ" dirty="0" smtClean="0"/>
            <a:t>, pokud splní následující podmínky:</a:t>
          </a:r>
          <a:endParaRPr lang="cs-CZ" dirty="0"/>
        </a:p>
      </dgm:t>
    </dgm:pt>
    <dgm:pt modelId="{7968BD32-CD61-4CA7-84D2-A50D38BCC245}" type="parTrans" cxnId="{2C1706C4-D9B5-4D82-8533-45BB1B98D28B}">
      <dgm:prSet/>
      <dgm:spPr/>
      <dgm:t>
        <a:bodyPr/>
        <a:lstStyle/>
        <a:p>
          <a:endParaRPr lang="cs-CZ"/>
        </a:p>
      </dgm:t>
    </dgm:pt>
    <dgm:pt modelId="{DAEA12BB-CB21-4C3B-AFFD-14F5DE79D2BA}" type="sibTrans" cxnId="{2C1706C4-D9B5-4D82-8533-45BB1B98D28B}">
      <dgm:prSet/>
      <dgm:spPr/>
      <dgm:t>
        <a:bodyPr/>
        <a:lstStyle/>
        <a:p>
          <a:endParaRPr lang="cs-CZ"/>
        </a:p>
      </dgm:t>
    </dgm:pt>
    <dgm:pt modelId="{D49CA6ED-2B27-48DA-9EA6-9B7B68D1943E}">
      <dgm:prSet/>
      <dgm:spPr/>
      <dgm:t>
        <a:bodyPr/>
        <a:lstStyle/>
        <a:p>
          <a:pPr rtl="0"/>
          <a:r>
            <a:rPr lang="cs-CZ" smtClean="0"/>
            <a:t>- celkový studijní průměr (započítávají se vysvědčení na konci ročníků) v 1.-3. ročníku střední školy (v případě osmiletého gymnázia v 5.-7. ročníku, v případě šestiletého gymnázia ve 3.-5. ročníku) nejvýše 1,90 a průměrná známka z předmětu dějepis v 1.-3. ročníku střední školy (v případě osmiletého gymnázia v 5.-7. ročníku, v případě šestiletého gymnázia ve 3.-5. ročníku) 1,50</a:t>
          </a:r>
          <a:endParaRPr lang="cs-CZ"/>
        </a:p>
      </dgm:t>
    </dgm:pt>
    <dgm:pt modelId="{A5CDEE16-A666-4D47-924F-70B6383EC79C}" type="parTrans" cxnId="{F55B0D02-8932-4836-8E7E-1974E79E281A}">
      <dgm:prSet/>
      <dgm:spPr/>
      <dgm:t>
        <a:bodyPr/>
        <a:lstStyle/>
        <a:p>
          <a:endParaRPr lang="cs-CZ"/>
        </a:p>
      </dgm:t>
    </dgm:pt>
    <dgm:pt modelId="{638559DF-119F-4E4D-80CC-37A879FD9AB2}" type="sibTrans" cxnId="{F55B0D02-8932-4836-8E7E-1974E79E281A}">
      <dgm:prSet/>
      <dgm:spPr/>
      <dgm:t>
        <a:bodyPr/>
        <a:lstStyle/>
        <a:p>
          <a:endParaRPr lang="cs-CZ"/>
        </a:p>
      </dgm:t>
    </dgm:pt>
    <dgm:pt modelId="{2E01DC2F-2480-49E2-A293-85A5695E6121}" type="pres">
      <dgm:prSet presAssocID="{D3C75969-2B10-45F2-9026-D87C18727D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38A40C2-6E7C-438D-8DC6-CBA804667FCE}" type="pres">
      <dgm:prSet presAssocID="{C5003071-2D75-47AF-A06B-A6016496CC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26326C-E051-4CDC-8997-0B5732B50874}" type="pres">
      <dgm:prSet presAssocID="{04286FD2-9DBB-47B0-96BD-8827DA424F38}" presName="spacer" presStyleCnt="0"/>
      <dgm:spPr/>
    </dgm:pt>
    <dgm:pt modelId="{56DA2118-E068-4B2F-8241-25A77AF72AD3}" type="pres">
      <dgm:prSet presAssocID="{CF299BEC-CBFF-4974-9259-132897E2DD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CC8240-9EF1-4D56-8C97-85E5128E4ACB}" type="pres">
      <dgm:prSet presAssocID="{09F011A5-647B-45E1-9311-4F00E43CA67F}" presName="spacer" presStyleCnt="0"/>
      <dgm:spPr/>
    </dgm:pt>
    <dgm:pt modelId="{B1A5458C-916E-477D-AFF6-28299218843F}" type="pres">
      <dgm:prSet presAssocID="{90A711E2-0ED8-46DF-B6DC-37330680C5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55579A-3669-4623-8F4C-9D82B8B196A0}" type="pres">
      <dgm:prSet presAssocID="{90A711E2-0ED8-46DF-B6DC-37330680C53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45B52FA-D418-42BE-AE06-AFA01FF2E13A}" type="presOf" srcId="{C5003071-2D75-47AF-A06B-A6016496CCDF}" destId="{638A40C2-6E7C-438D-8DC6-CBA804667FCE}" srcOrd="0" destOrd="0" presId="urn:microsoft.com/office/officeart/2005/8/layout/vList2"/>
    <dgm:cxn modelId="{AD1F8093-4D66-4C77-A742-41DC663C1DA1}" type="presOf" srcId="{90A711E2-0ED8-46DF-B6DC-37330680C535}" destId="{B1A5458C-916E-477D-AFF6-28299218843F}" srcOrd="0" destOrd="0" presId="urn:microsoft.com/office/officeart/2005/8/layout/vList2"/>
    <dgm:cxn modelId="{41062367-961B-4C5E-AD79-43230AC9A060}" type="presOf" srcId="{D49CA6ED-2B27-48DA-9EA6-9B7B68D1943E}" destId="{D655579A-3669-4623-8F4C-9D82B8B196A0}" srcOrd="0" destOrd="0" presId="urn:microsoft.com/office/officeart/2005/8/layout/vList2"/>
    <dgm:cxn modelId="{658B8F76-5948-4944-968A-82227A5F1D7B}" srcId="{D3C75969-2B10-45F2-9026-D87C18727D6E}" destId="{C5003071-2D75-47AF-A06B-A6016496CCDF}" srcOrd="0" destOrd="0" parTransId="{78F4E7E4-8B67-4FEB-A1A9-9B7A7C2B2018}" sibTransId="{04286FD2-9DBB-47B0-96BD-8827DA424F38}"/>
    <dgm:cxn modelId="{2C1706C4-D9B5-4D82-8533-45BB1B98D28B}" srcId="{D3C75969-2B10-45F2-9026-D87C18727D6E}" destId="{90A711E2-0ED8-46DF-B6DC-37330680C535}" srcOrd="2" destOrd="0" parTransId="{7968BD32-CD61-4CA7-84D2-A50D38BCC245}" sibTransId="{DAEA12BB-CB21-4C3B-AFFD-14F5DE79D2BA}"/>
    <dgm:cxn modelId="{9CDC0F6C-5520-4F39-8CAD-87FAA8B47D41}" type="presOf" srcId="{CF299BEC-CBFF-4974-9259-132897E2DD7B}" destId="{56DA2118-E068-4B2F-8241-25A77AF72AD3}" srcOrd="0" destOrd="0" presId="urn:microsoft.com/office/officeart/2005/8/layout/vList2"/>
    <dgm:cxn modelId="{F55B0D02-8932-4836-8E7E-1974E79E281A}" srcId="{90A711E2-0ED8-46DF-B6DC-37330680C535}" destId="{D49CA6ED-2B27-48DA-9EA6-9B7B68D1943E}" srcOrd="0" destOrd="0" parTransId="{A5CDEE16-A666-4D47-924F-70B6383EC79C}" sibTransId="{638559DF-119F-4E4D-80CC-37A879FD9AB2}"/>
    <dgm:cxn modelId="{E6A8044D-0A6B-4611-A652-B96FF76A4C31}" srcId="{D3C75969-2B10-45F2-9026-D87C18727D6E}" destId="{CF299BEC-CBFF-4974-9259-132897E2DD7B}" srcOrd="1" destOrd="0" parTransId="{59CC4DF2-6FE9-415A-8F08-A2F4591AE60C}" sibTransId="{09F011A5-647B-45E1-9311-4F00E43CA67F}"/>
    <dgm:cxn modelId="{82633D8E-7838-498B-BB54-31ECEB2DE687}" type="presOf" srcId="{D3C75969-2B10-45F2-9026-D87C18727D6E}" destId="{2E01DC2F-2480-49E2-A293-85A5695E6121}" srcOrd="0" destOrd="0" presId="urn:microsoft.com/office/officeart/2005/8/layout/vList2"/>
    <dgm:cxn modelId="{D73FF8D9-1824-4C0C-829E-B1B748AFB6F1}" type="presParOf" srcId="{2E01DC2F-2480-49E2-A293-85A5695E6121}" destId="{638A40C2-6E7C-438D-8DC6-CBA804667FCE}" srcOrd="0" destOrd="0" presId="urn:microsoft.com/office/officeart/2005/8/layout/vList2"/>
    <dgm:cxn modelId="{531C19D1-714B-4C58-A34C-6753B59DB504}" type="presParOf" srcId="{2E01DC2F-2480-49E2-A293-85A5695E6121}" destId="{F426326C-E051-4CDC-8997-0B5732B50874}" srcOrd="1" destOrd="0" presId="urn:microsoft.com/office/officeart/2005/8/layout/vList2"/>
    <dgm:cxn modelId="{79679792-D7C1-4DAA-B526-1AC5934E6E24}" type="presParOf" srcId="{2E01DC2F-2480-49E2-A293-85A5695E6121}" destId="{56DA2118-E068-4B2F-8241-25A77AF72AD3}" srcOrd="2" destOrd="0" presId="urn:microsoft.com/office/officeart/2005/8/layout/vList2"/>
    <dgm:cxn modelId="{875694FE-75A1-438C-BB9F-45488568E7F4}" type="presParOf" srcId="{2E01DC2F-2480-49E2-A293-85A5695E6121}" destId="{1CCC8240-9EF1-4D56-8C97-85E5128E4ACB}" srcOrd="3" destOrd="0" presId="urn:microsoft.com/office/officeart/2005/8/layout/vList2"/>
    <dgm:cxn modelId="{8F7A0B71-8528-46BB-9FF8-BA39BDDF4696}" type="presParOf" srcId="{2E01DC2F-2480-49E2-A293-85A5695E6121}" destId="{B1A5458C-916E-477D-AFF6-28299218843F}" srcOrd="4" destOrd="0" presId="urn:microsoft.com/office/officeart/2005/8/layout/vList2"/>
    <dgm:cxn modelId="{37519045-901E-4765-AAC2-75BA6D3173A7}" type="presParOf" srcId="{2E01DC2F-2480-49E2-A293-85A5695E6121}" destId="{D655579A-3669-4623-8F4C-9D82B8B196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916F11-31A4-4949-98A2-E0812D7D3B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D3CEAB-805F-4CC0-AFE9-391D61A6849D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Ředitel ústavu: prof. PhDr. Václav Bůžek, CSc.</a:t>
          </a:r>
          <a:endParaRPr lang="cs-CZ" dirty="0"/>
        </a:p>
      </dgm:t>
    </dgm:pt>
    <dgm:pt modelId="{F7FD652C-C27C-4A17-858A-29CA80E70879}" type="parTrans" cxnId="{0E707F6D-EEF8-4F11-9774-42FF099033AC}">
      <dgm:prSet/>
      <dgm:spPr/>
      <dgm:t>
        <a:bodyPr/>
        <a:lstStyle/>
        <a:p>
          <a:endParaRPr lang="cs-CZ"/>
        </a:p>
      </dgm:t>
    </dgm:pt>
    <dgm:pt modelId="{3A45D9E5-480B-472F-9BAC-F655AC4D1B68}" type="sibTrans" cxnId="{0E707F6D-EEF8-4F11-9774-42FF099033AC}">
      <dgm:prSet/>
      <dgm:spPr/>
      <dgm:t>
        <a:bodyPr/>
        <a:lstStyle/>
        <a:p>
          <a:endParaRPr lang="cs-CZ"/>
        </a:p>
      </dgm:t>
    </dgm:pt>
    <dgm:pt modelId="{E3A8FEB3-398E-482B-95AF-EC9E01CF225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Zástupce ředitele ústavu: doc. PhDr. Josef Hrdlička, Ph.D.</a:t>
          </a:r>
          <a:endParaRPr lang="cs-CZ" dirty="0"/>
        </a:p>
      </dgm:t>
    </dgm:pt>
    <dgm:pt modelId="{01F1D3FB-FD38-4A6A-9127-B091EE55D930}" type="parTrans" cxnId="{8FDF59C0-123B-4EFC-9580-73B9162197F7}">
      <dgm:prSet/>
      <dgm:spPr/>
      <dgm:t>
        <a:bodyPr/>
        <a:lstStyle/>
        <a:p>
          <a:endParaRPr lang="cs-CZ"/>
        </a:p>
      </dgm:t>
    </dgm:pt>
    <dgm:pt modelId="{E92B3F9B-DD7B-44D1-BF5C-C439F1A56C13}" type="sibTrans" cxnId="{8FDF59C0-123B-4EFC-9580-73B9162197F7}">
      <dgm:prSet/>
      <dgm:spPr/>
      <dgm:t>
        <a:bodyPr/>
        <a:lstStyle/>
        <a:p>
          <a:endParaRPr lang="cs-CZ"/>
        </a:p>
      </dgm:t>
    </dgm:pt>
    <dgm:pt modelId="{2FDF21D8-0A8C-4553-A2AB-9A2010A4AE4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Tajemník ústavu: PhDr. Rostislav Smíšek, Ph.D.</a:t>
          </a:r>
          <a:endParaRPr lang="cs-CZ" dirty="0"/>
        </a:p>
      </dgm:t>
    </dgm:pt>
    <dgm:pt modelId="{7668679A-6CED-44B0-AC70-B179E356BB5D}" type="parTrans" cxnId="{05E0EE0B-933D-4DDC-A053-12602F0C0799}">
      <dgm:prSet/>
      <dgm:spPr/>
      <dgm:t>
        <a:bodyPr/>
        <a:lstStyle/>
        <a:p>
          <a:endParaRPr lang="cs-CZ"/>
        </a:p>
      </dgm:t>
    </dgm:pt>
    <dgm:pt modelId="{BABF0273-FA0A-4CC0-A11C-E2B04B3F1156}" type="sibTrans" cxnId="{05E0EE0B-933D-4DDC-A053-12602F0C0799}">
      <dgm:prSet/>
      <dgm:spPr/>
      <dgm:t>
        <a:bodyPr/>
        <a:lstStyle/>
        <a:p>
          <a:endParaRPr lang="cs-CZ"/>
        </a:p>
      </dgm:t>
    </dgm:pt>
    <dgm:pt modelId="{0C706416-4E87-433D-864A-B313C510CA4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Sekretariát ústavu: Marie Tesařová</a:t>
          </a:r>
          <a:endParaRPr lang="cs-CZ" dirty="0"/>
        </a:p>
      </dgm:t>
    </dgm:pt>
    <dgm:pt modelId="{55EE42A8-1C95-48AC-A79E-6F08351A7717}" type="parTrans" cxnId="{22C8D5F8-2667-4882-A3CD-8B1EE559724B}">
      <dgm:prSet/>
      <dgm:spPr/>
      <dgm:t>
        <a:bodyPr/>
        <a:lstStyle/>
        <a:p>
          <a:endParaRPr lang="cs-CZ"/>
        </a:p>
      </dgm:t>
    </dgm:pt>
    <dgm:pt modelId="{D6B60635-6435-4695-A044-F8928D4EA9B8}" type="sibTrans" cxnId="{22C8D5F8-2667-4882-A3CD-8B1EE559724B}">
      <dgm:prSet/>
      <dgm:spPr/>
      <dgm:t>
        <a:bodyPr/>
        <a:lstStyle/>
        <a:p>
          <a:endParaRPr lang="cs-CZ"/>
        </a:p>
      </dgm:t>
    </dgm:pt>
    <dgm:pt modelId="{909AC4FB-A18F-45C4-A72A-95D5A0FB6270}" type="pres">
      <dgm:prSet presAssocID="{F6916F11-31A4-4949-98A2-E0812D7D3B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4B540F-0888-463F-9DC1-2F1CCE796D96}" type="pres">
      <dgm:prSet presAssocID="{D5D3CEAB-805F-4CC0-AFE9-391D61A6849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C0D7BB-62B6-4193-A940-D6A8F7BD210F}" type="pres">
      <dgm:prSet presAssocID="{3A45D9E5-480B-472F-9BAC-F655AC4D1B68}" presName="spacer" presStyleCnt="0"/>
      <dgm:spPr/>
    </dgm:pt>
    <dgm:pt modelId="{921B4B81-BDB3-4A8A-A0A7-C24390796AB3}" type="pres">
      <dgm:prSet presAssocID="{E3A8FEB3-398E-482B-95AF-EC9E01CF22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45D463-7DFE-48B5-ACC0-6F1EB927476A}" type="pres">
      <dgm:prSet presAssocID="{E92B3F9B-DD7B-44D1-BF5C-C439F1A56C13}" presName="spacer" presStyleCnt="0"/>
      <dgm:spPr/>
    </dgm:pt>
    <dgm:pt modelId="{9B8C392F-710C-46C9-98F0-6187F5CE44E0}" type="pres">
      <dgm:prSet presAssocID="{2FDF21D8-0A8C-4553-A2AB-9A2010A4AE41}" presName="parentText" presStyleLbl="node1" presStyleIdx="2" presStyleCnt="4" custLinFactNeighborX="-1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AF7C1A-5B6B-40DE-9858-A7556283F6ED}" type="pres">
      <dgm:prSet presAssocID="{BABF0273-FA0A-4CC0-A11C-E2B04B3F1156}" presName="spacer" presStyleCnt="0"/>
      <dgm:spPr/>
    </dgm:pt>
    <dgm:pt modelId="{C1B35758-65E1-4651-BD39-A97BCF896287}" type="pres">
      <dgm:prSet presAssocID="{0C706416-4E87-433D-864A-B313C510CA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E707F6D-EEF8-4F11-9774-42FF099033AC}" srcId="{F6916F11-31A4-4949-98A2-E0812D7D3BDC}" destId="{D5D3CEAB-805F-4CC0-AFE9-391D61A6849D}" srcOrd="0" destOrd="0" parTransId="{F7FD652C-C27C-4A17-858A-29CA80E70879}" sibTransId="{3A45D9E5-480B-472F-9BAC-F655AC4D1B68}"/>
    <dgm:cxn modelId="{8FDF59C0-123B-4EFC-9580-73B9162197F7}" srcId="{F6916F11-31A4-4949-98A2-E0812D7D3BDC}" destId="{E3A8FEB3-398E-482B-95AF-EC9E01CF2253}" srcOrd="1" destOrd="0" parTransId="{01F1D3FB-FD38-4A6A-9127-B091EE55D930}" sibTransId="{E92B3F9B-DD7B-44D1-BF5C-C439F1A56C13}"/>
    <dgm:cxn modelId="{FB3F7BAD-58DA-4795-8FCF-5259BE4E85A9}" type="presOf" srcId="{2FDF21D8-0A8C-4553-A2AB-9A2010A4AE41}" destId="{9B8C392F-710C-46C9-98F0-6187F5CE44E0}" srcOrd="0" destOrd="0" presId="urn:microsoft.com/office/officeart/2005/8/layout/vList2"/>
    <dgm:cxn modelId="{8A368DE5-CD55-42DA-BCA5-1ABFDDE4F9C1}" type="presOf" srcId="{F6916F11-31A4-4949-98A2-E0812D7D3BDC}" destId="{909AC4FB-A18F-45C4-A72A-95D5A0FB6270}" srcOrd="0" destOrd="0" presId="urn:microsoft.com/office/officeart/2005/8/layout/vList2"/>
    <dgm:cxn modelId="{F4F9E986-641B-45AD-BEDF-426C9801079A}" type="presOf" srcId="{D5D3CEAB-805F-4CC0-AFE9-391D61A6849D}" destId="{2F4B540F-0888-463F-9DC1-2F1CCE796D96}" srcOrd="0" destOrd="0" presId="urn:microsoft.com/office/officeart/2005/8/layout/vList2"/>
    <dgm:cxn modelId="{4F5EEDFD-A3D7-480F-92F8-AD6897195EE3}" type="presOf" srcId="{0C706416-4E87-433D-864A-B313C510CA48}" destId="{C1B35758-65E1-4651-BD39-A97BCF896287}" srcOrd="0" destOrd="0" presId="urn:microsoft.com/office/officeart/2005/8/layout/vList2"/>
    <dgm:cxn modelId="{22C8D5F8-2667-4882-A3CD-8B1EE559724B}" srcId="{F6916F11-31A4-4949-98A2-E0812D7D3BDC}" destId="{0C706416-4E87-433D-864A-B313C510CA48}" srcOrd="3" destOrd="0" parTransId="{55EE42A8-1C95-48AC-A79E-6F08351A7717}" sibTransId="{D6B60635-6435-4695-A044-F8928D4EA9B8}"/>
    <dgm:cxn modelId="{4CE5BC80-9C86-47B0-9CEF-DE8BD1CDD5EA}" type="presOf" srcId="{E3A8FEB3-398E-482B-95AF-EC9E01CF2253}" destId="{921B4B81-BDB3-4A8A-A0A7-C24390796AB3}" srcOrd="0" destOrd="0" presId="urn:microsoft.com/office/officeart/2005/8/layout/vList2"/>
    <dgm:cxn modelId="{05E0EE0B-933D-4DDC-A053-12602F0C0799}" srcId="{F6916F11-31A4-4949-98A2-E0812D7D3BDC}" destId="{2FDF21D8-0A8C-4553-A2AB-9A2010A4AE41}" srcOrd="2" destOrd="0" parTransId="{7668679A-6CED-44B0-AC70-B179E356BB5D}" sibTransId="{BABF0273-FA0A-4CC0-A11C-E2B04B3F1156}"/>
    <dgm:cxn modelId="{578BA9D2-F755-4DAC-B299-F2FC7D121076}" type="presParOf" srcId="{909AC4FB-A18F-45C4-A72A-95D5A0FB6270}" destId="{2F4B540F-0888-463F-9DC1-2F1CCE796D96}" srcOrd="0" destOrd="0" presId="urn:microsoft.com/office/officeart/2005/8/layout/vList2"/>
    <dgm:cxn modelId="{FEE20DD0-A6AB-49BE-918B-050C201B9D4B}" type="presParOf" srcId="{909AC4FB-A18F-45C4-A72A-95D5A0FB6270}" destId="{F5C0D7BB-62B6-4193-A940-D6A8F7BD210F}" srcOrd="1" destOrd="0" presId="urn:microsoft.com/office/officeart/2005/8/layout/vList2"/>
    <dgm:cxn modelId="{86DD148D-99BB-46B6-A2A1-7BD9DC2B6001}" type="presParOf" srcId="{909AC4FB-A18F-45C4-A72A-95D5A0FB6270}" destId="{921B4B81-BDB3-4A8A-A0A7-C24390796AB3}" srcOrd="2" destOrd="0" presId="urn:microsoft.com/office/officeart/2005/8/layout/vList2"/>
    <dgm:cxn modelId="{08E6DB71-D12E-4F02-A446-A5C14A5B5396}" type="presParOf" srcId="{909AC4FB-A18F-45C4-A72A-95D5A0FB6270}" destId="{4245D463-7DFE-48B5-ACC0-6F1EB927476A}" srcOrd="3" destOrd="0" presId="urn:microsoft.com/office/officeart/2005/8/layout/vList2"/>
    <dgm:cxn modelId="{6812BFF1-D12A-49C2-9AE8-E31DDD185E88}" type="presParOf" srcId="{909AC4FB-A18F-45C4-A72A-95D5A0FB6270}" destId="{9B8C392F-710C-46C9-98F0-6187F5CE44E0}" srcOrd="4" destOrd="0" presId="urn:microsoft.com/office/officeart/2005/8/layout/vList2"/>
    <dgm:cxn modelId="{CD7B24A4-FA3D-4125-8662-1FEFCC2DF209}" type="presParOf" srcId="{909AC4FB-A18F-45C4-A72A-95D5A0FB6270}" destId="{C5AF7C1A-5B6B-40DE-9858-A7556283F6ED}" srcOrd="5" destOrd="0" presId="urn:microsoft.com/office/officeart/2005/8/layout/vList2"/>
    <dgm:cxn modelId="{D3D4C8C1-CF65-4343-877D-F0311F9BD0C6}" type="presParOf" srcId="{909AC4FB-A18F-45C4-A72A-95D5A0FB6270}" destId="{C1B35758-65E1-4651-BD39-A97BCF8962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3083AFE-A55A-411A-ACB5-C868C9AEEE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E62734-E54A-4E44-9BEC-04A1FD4394C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Uchazeči o studium v uvedeném oboru, kteří nesplní podmínky pro přijetí bez přijímacích zkoušek, budou přijati na základě</a:t>
          </a:r>
          <a:r>
            <a:rPr lang="cs-CZ" b="1" dirty="0" smtClean="0"/>
            <a:t> povinného ústního pohovoru</a:t>
          </a:r>
          <a:endParaRPr lang="cs-CZ" dirty="0"/>
        </a:p>
      </dgm:t>
    </dgm:pt>
    <dgm:pt modelId="{57D46C5E-95F7-41FF-9284-AA2DD601016C}" type="parTrans" cxnId="{363867D2-F455-4034-BBE2-AAF8323CB6EC}">
      <dgm:prSet/>
      <dgm:spPr/>
      <dgm:t>
        <a:bodyPr/>
        <a:lstStyle/>
        <a:p>
          <a:endParaRPr lang="cs-CZ"/>
        </a:p>
      </dgm:t>
    </dgm:pt>
    <dgm:pt modelId="{359B5B65-864A-4DCF-850D-A007612A7E1C}" type="sibTrans" cxnId="{363867D2-F455-4034-BBE2-AAF8323CB6EC}">
      <dgm:prSet/>
      <dgm:spPr/>
      <dgm:t>
        <a:bodyPr/>
        <a:lstStyle/>
        <a:p>
          <a:endParaRPr lang="cs-CZ"/>
        </a:p>
      </dgm:t>
    </dgm:pt>
    <dgm:pt modelId="{18D8A50B-3ADF-4B24-84AF-79E2E37D567A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- v průběhu ústního pohovoru prokážou motivaci ke studiu oboru</a:t>
          </a:r>
        </a:p>
        <a:p>
          <a:pPr rtl="0"/>
          <a:r>
            <a:rPr lang="cs-CZ" dirty="0" smtClean="0"/>
            <a:t>- znalost základní faktografie českých a světových dějin v rozsahu výuky gymnázia</a:t>
          </a:r>
        </a:p>
        <a:p>
          <a:pPr rtl="0"/>
          <a:r>
            <a:rPr lang="cs-CZ" dirty="0" smtClean="0"/>
            <a:t>- rozhovor o přečtené literatuře </a:t>
          </a:r>
        </a:p>
        <a:p>
          <a:pPr rtl="0"/>
          <a:r>
            <a:rPr lang="cs-CZ" dirty="0" smtClean="0"/>
            <a:t>- soupis populárně naučné literatury s historickou, uměnovědnou a obdobnou tematikou předloží každý uchazeč zkušební komisi</a:t>
          </a:r>
          <a:r>
            <a:rPr lang="cs-CZ" dirty="0" smtClean="0"/>
            <a:t> </a:t>
          </a:r>
        </a:p>
        <a:p>
          <a:pPr rtl="0"/>
          <a:r>
            <a:rPr lang="cs-CZ" dirty="0" smtClean="0"/>
            <a:t>- schopnost interpretace historických faktů a pojmů z českých a světových dějin v rozsahu výuky dějepisu gymnázia</a:t>
          </a:r>
          <a:endParaRPr lang="cs-CZ" dirty="0"/>
        </a:p>
      </dgm:t>
    </dgm:pt>
    <dgm:pt modelId="{EFAE0A3B-217B-4121-B74A-CBEDD1F8054B}" type="parTrans" cxnId="{11ACD4EA-B15E-4E7C-AE49-B5A726CA5D45}">
      <dgm:prSet/>
      <dgm:spPr/>
      <dgm:t>
        <a:bodyPr/>
        <a:lstStyle/>
        <a:p>
          <a:endParaRPr lang="cs-CZ"/>
        </a:p>
      </dgm:t>
    </dgm:pt>
    <dgm:pt modelId="{0888E957-EDED-4E9E-9112-ADF6BF2F5A68}" type="sibTrans" cxnId="{11ACD4EA-B15E-4E7C-AE49-B5A726CA5D45}">
      <dgm:prSet/>
      <dgm:spPr/>
      <dgm:t>
        <a:bodyPr/>
        <a:lstStyle/>
        <a:p>
          <a:endParaRPr lang="cs-CZ"/>
        </a:p>
      </dgm:t>
    </dgm:pt>
    <dgm:pt modelId="{08B7151D-8E2B-4E69-A4DF-A0DBF7AD79BF}">
      <dgm:prSet/>
      <dgm:spPr/>
      <dgm:t>
        <a:bodyPr/>
        <a:lstStyle/>
        <a:p>
          <a:pPr rtl="0"/>
          <a:endParaRPr lang="cs-CZ" dirty="0"/>
        </a:p>
      </dgm:t>
    </dgm:pt>
    <dgm:pt modelId="{A5BE8FC2-D26A-49C1-BC1D-5D6410249746}" type="parTrans" cxnId="{A62160D6-08FC-4932-AF3A-BCBBACE5E99C}">
      <dgm:prSet/>
      <dgm:spPr/>
      <dgm:t>
        <a:bodyPr/>
        <a:lstStyle/>
        <a:p>
          <a:endParaRPr lang="cs-CZ"/>
        </a:p>
      </dgm:t>
    </dgm:pt>
    <dgm:pt modelId="{A2B74F08-D2BB-45A6-A87E-9A20819125F7}" type="sibTrans" cxnId="{A62160D6-08FC-4932-AF3A-BCBBACE5E99C}">
      <dgm:prSet/>
      <dgm:spPr/>
      <dgm:t>
        <a:bodyPr/>
        <a:lstStyle/>
        <a:p>
          <a:endParaRPr lang="cs-CZ"/>
        </a:p>
      </dgm:t>
    </dgm:pt>
    <dgm:pt modelId="{0C78A3B2-6C48-4651-BE0F-7FD275B6B0D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Ke studiu může být přijat uchazeč/</a:t>
          </a:r>
          <a:r>
            <a:rPr lang="cs-CZ" dirty="0" err="1" smtClean="0"/>
            <a:t>ka</a:t>
          </a:r>
          <a:r>
            <a:rPr lang="cs-CZ" dirty="0" smtClean="0"/>
            <a:t>, který/á získá minimálně 25 bodů</a:t>
          </a:r>
          <a:endParaRPr lang="cs-CZ" dirty="0"/>
        </a:p>
      </dgm:t>
    </dgm:pt>
    <dgm:pt modelId="{E5C8361A-0527-4E92-BC20-466FB9BA8C73}" type="parTrans" cxnId="{C62866D9-7DBE-440C-B1CB-96B778BE17FE}">
      <dgm:prSet/>
      <dgm:spPr/>
      <dgm:t>
        <a:bodyPr/>
        <a:lstStyle/>
        <a:p>
          <a:endParaRPr lang="cs-CZ"/>
        </a:p>
      </dgm:t>
    </dgm:pt>
    <dgm:pt modelId="{355538FF-8F78-47D7-A2AE-FD4FB7232BC5}" type="sibTrans" cxnId="{C62866D9-7DBE-440C-B1CB-96B778BE17FE}">
      <dgm:prSet/>
      <dgm:spPr/>
      <dgm:t>
        <a:bodyPr/>
        <a:lstStyle/>
        <a:p>
          <a:endParaRPr lang="cs-CZ"/>
        </a:p>
      </dgm:t>
    </dgm:pt>
    <dgm:pt modelId="{9CF0A9D1-E28A-4AD3-A52A-BBC52DB3E5D8}">
      <dgm:prSet/>
      <dgm:spPr/>
      <dgm:t>
        <a:bodyPr/>
        <a:lstStyle/>
        <a:p>
          <a:pPr rtl="0"/>
          <a:endParaRPr lang="cs-CZ" dirty="0"/>
        </a:p>
      </dgm:t>
    </dgm:pt>
    <dgm:pt modelId="{090A9420-8316-48EF-9D90-E895EAD3307D}" type="parTrans" cxnId="{57C5FEC9-C6AD-4BA3-A802-2D4CB2E85578}">
      <dgm:prSet/>
      <dgm:spPr/>
      <dgm:t>
        <a:bodyPr/>
        <a:lstStyle/>
        <a:p>
          <a:endParaRPr lang="cs-CZ"/>
        </a:p>
      </dgm:t>
    </dgm:pt>
    <dgm:pt modelId="{1F0917D7-A457-443D-A658-CB8B8C06B484}" type="sibTrans" cxnId="{57C5FEC9-C6AD-4BA3-A802-2D4CB2E85578}">
      <dgm:prSet/>
      <dgm:spPr/>
      <dgm:t>
        <a:bodyPr/>
        <a:lstStyle/>
        <a:p>
          <a:endParaRPr lang="cs-CZ"/>
        </a:p>
      </dgm:t>
    </dgm:pt>
    <dgm:pt modelId="{D5691C03-9833-4A13-B85A-EADA80077CD2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Výsledek ústního pohovoru bude hodnocen v rozsahu 0-100 bodů</a:t>
          </a:r>
          <a:endParaRPr lang="cs-CZ" dirty="0"/>
        </a:p>
      </dgm:t>
    </dgm:pt>
    <dgm:pt modelId="{07544428-0C66-4D59-81A2-4A730C15B653}" type="parTrans" cxnId="{838C153B-4ED0-41FD-AF8F-A3F15CE0E855}">
      <dgm:prSet/>
      <dgm:spPr/>
      <dgm:t>
        <a:bodyPr/>
        <a:lstStyle/>
        <a:p>
          <a:endParaRPr lang="cs-CZ"/>
        </a:p>
      </dgm:t>
    </dgm:pt>
    <dgm:pt modelId="{5CA83ACC-0199-4DD7-9F6D-87A2C0F89549}" type="sibTrans" cxnId="{838C153B-4ED0-41FD-AF8F-A3F15CE0E855}">
      <dgm:prSet/>
      <dgm:spPr/>
      <dgm:t>
        <a:bodyPr/>
        <a:lstStyle/>
        <a:p>
          <a:endParaRPr lang="cs-CZ"/>
        </a:p>
      </dgm:t>
    </dgm:pt>
    <dgm:pt modelId="{B1D21893-35DF-47FF-A789-D09FF2F553F0}" type="pres">
      <dgm:prSet presAssocID="{E3083AFE-A55A-411A-ACB5-C868C9AEEE4B}" presName="linear" presStyleCnt="0">
        <dgm:presLayoutVars>
          <dgm:animLvl val="lvl"/>
          <dgm:resizeHandles val="exact"/>
        </dgm:presLayoutVars>
      </dgm:prSet>
      <dgm:spPr/>
    </dgm:pt>
    <dgm:pt modelId="{3BC16AD8-431E-4054-B1DD-AE0043F40205}" type="pres">
      <dgm:prSet presAssocID="{ACE62734-E54A-4E44-9BEC-04A1FD4394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5C3BC1-6C41-49FD-91DA-449A421CF630}" type="pres">
      <dgm:prSet presAssocID="{359B5B65-864A-4DCF-850D-A007612A7E1C}" presName="spacer" presStyleCnt="0"/>
      <dgm:spPr/>
    </dgm:pt>
    <dgm:pt modelId="{A918A5F2-B2C4-43F3-BCDD-206F872EA8D0}" type="pres">
      <dgm:prSet presAssocID="{18D8A50B-3ADF-4B24-84AF-79E2E37D567A}" presName="parentText" presStyleLbl="node1" presStyleIdx="1" presStyleCnt="4" custScaleX="90556" custScaleY="19369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1FF63F-277E-4BD7-BE11-394B58937314}" type="pres">
      <dgm:prSet presAssocID="{18D8A50B-3ADF-4B24-84AF-79E2E37D567A}" presName="childText" presStyleLbl="revTx" presStyleIdx="0" presStyleCnt="2">
        <dgm:presLayoutVars>
          <dgm:bulletEnabled val="1"/>
        </dgm:presLayoutVars>
      </dgm:prSet>
      <dgm:spPr/>
    </dgm:pt>
    <dgm:pt modelId="{BEC17D1F-8CCC-4A80-91C7-10E6DD57D8B7}" type="pres">
      <dgm:prSet presAssocID="{D5691C03-9833-4A13-B85A-EADA80077CD2}" presName="parentText" presStyleLbl="node1" presStyleIdx="2" presStyleCnt="4" custScaleY="4710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0ABA14-0AA4-45D9-913D-628060E79C70}" type="pres">
      <dgm:prSet presAssocID="{5CA83ACC-0199-4DD7-9F6D-87A2C0F89549}" presName="spacer" presStyleCnt="0"/>
      <dgm:spPr/>
    </dgm:pt>
    <dgm:pt modelId="{7659C402-A6FB-49A4-A2F4-74F78CDA0D39}" type="pres">
      <dgm:prSet presAssocID="{0C78A3B2-6C48-4651-BE0F-7FD275B6B0D5}" presName="parentText" presStyleLbl="node1" presStyleIdx="3" presStyleCnt="4" custScaleY="56094" custLinFactNeighborX="-15" custLinFactNeighborY="33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FB72F5-FB1E-48E9-A674-F751ABB5B530}" type="pres">
      <dgm:prSet presAssocID="{0C78A3B2-6C48-4651-BE0F-7FD275B6B0D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0773278-2ADE-4CF4-AD9A-287DA123C7A4}" type="presOf" srcId="{D5691C03-9833-4A13-B85A-EADA80077CD2}" destId="{BEC17D1F-8CCC-4A80-91C7-10E6DD57D8B7}" srcOrd="0" destOrd="0" presId="urn:microsoft.com/office/officeart/2005/8/layout/vList2"/>
    <dgm:cxn modelId="{57C5FEC9-C6AD-4BA3-A802-2D4CB2E85578}" srcId="{0C78A3B2-6C48-4651-BE0F-7FD275B6B0D5}" destId="{9CF0A9D1-E28A-4AD3-A52A-BBC52DB3E5D8}" srcOrd="0" destOrd="0" parTransId="{090A9420-8316-48EF-9D90-E895EAD3307D}" sibTransId="{1F0917D7-A457-443D-A658-CB8B8C06B484}"/>
    <dgm:cxn modelId="{11ACD4EA-B15E-4E7C-AE49-B5A726CA5D45}" srcId="{E3083AFE-A55A-411A-ACB5-C868C9AEEE4B}" destId="{18D8A50B-3ADF-4B24-84AF-79E2E37D567A}" srcOrd="1" destOrd="0" parTransId="{EFAE0A3B-217B-4121-B74A-CBEDD1F8054B}" sibTransId="{0888E957-EDED-4E9E-9112-ADF6BF2F5A68}"/>
    <dgm:cxn modelId="{6D82B554-6216-4D61-A542-441C69305DDC}" type="presOf" srcId="{ACE62734-E54A-4E44-9BEC-04A1FD4394CE}" destId="{3BC16AD8-431E-4054-B1DD-AE0043F40205}" srcOrd="0" destOrd="0" presId="urn:microsoft.com/office/officeart/2005/8/layout/vList2"/>
    <dgm:cxn modelId="{CEFA1C6F-AFA4-4C30-9122-E14C6D5E9753}" type="presOf" srcId="{18D8A50B-3ADF-4B24-84AF-79E2E37D567A}" destId="{A918A5F2-B2C4-43F3-BCDD-206F872EA8D0}" srcOrd="0" destOrd="0" presId="urn:microsoft.com/office/officeart/2005/8/layout/vList2"/>
    <dgm:cxn modelId="{C43BE89E-1B83-4714-ADAC-2ED03737E16E}" type="presOf" srcId="{08B7151D-8E2B-4E69-A4DF-A0DBF7AD79BF}" destId="{9E1FF63F-277E-4BD7-BE11-394B58937314}" srcOrd="0" destOrd="0" presId="urn:microsoft.com/office/officeart/2005/8/layout/vList2"/>
    <dgm:cxn modelId="{29A94059-3F00-484D-9310-1CE2EEB25B60}" type="presOf" srcId="{9CF0A9D1-E28A-4AD3-A52A-BBC52DB3E5D8}" destId="{EEFB72F5-FB1E-48E9-A674-F751ABB5B530}" srcOrd="0" destOrd="0" presId="urn:microsoft.com/office/officeart/2005/8/layout/vList2"/>
    <dgm:cxn modelId="{41D66E8C-93F3-48B3-A400-C81575F8BCF7}" type="presOf" srcId="{E3083AFE-A55A-411A-ACB5-C868C9AEEE4B}" destId="{B1D21893-35DF-47FF-A789-D09FF2F553F0}" srcOrd="0" destOrd="0" presId="urn:microsoft.com/office/officeart/2005/8/layout/vList2"/>
    <dgm:cxn modelId="{79D39A87-5152-4D5E-BFE1-771686C4EBDE}" type="presOf" srcId="{0C78A3B2-6C48-4651-BE0F-7FD275B6B0D5}" destId="{7659C402-A6FB-49A4-A2F4-74F78CDA0D39}" srcOrd="0" destOrd="0" presId="urn:microsoft.com/office/officeart/2005/8/layout/vList2"/>
    <dgm:cxn modelId="{A62160D6-08FC-4932-AF3A-BCBBACE5E99C}" srcId="{18D8A50B-3ADF-4B24-84AF-79E2E37D567A}" destId="{08B7151D-8E2B-4E69-A4DF-A0DBF7AD79BF}" srcOrd="0" destOrd="0" parTransId="{A5BE8FC2-D26A-49C1-BC1D-5D6410249746}" sibTransId="{A2B74F08-D2BB-45A6-A87E-9A20819125F7}"/>
    <dgm:cxn modelId="{C62866D9-7DBE-440C-B1CB-96B778BE17FE}" srcId="{E3083AFE-A55A-411A-ACB5-C868C9AEEE4B}" destId="{0C78A3B2-6C48-4651-BE0F-7FD275B6B0D5}" srcOrd="3" destOrd="0" parTransId="{E5C8361A-0527-4E92-BC20-466FB9BA8C73}" sibTransId="{355538FF-8F78-47D7-A2AE-FD4FB7232BC5}"/>
    <dgm:cxn modelId="{363867D2-F455-4034-BBE2-AAF8323CB6EC}" srcId="{E3083AFE-A55A-411A-ACB5-C868C9AEEE4B}" destId="{ACE62734-E54A-4E44-9BEC-04A1FD4394CE}" srcOrd="0" destOrd="0" parTransId="{57D46C5E-95F7-41FF-9284-AA2DD601016C}" sibTransId="{359B5B65-864A-4DCF-850D-A007612A7E1C}"/>
    <dgm:cxn modelId="{838C153B-4ED0-41FD-AF8F-A3F15CE0E855}" srcId="{E3083AFE-A55A-411A-ACB5-C868C9AEEE4B}" destId="{D5691C03-9833-4A13-B85A-EADA80077CD2}" srcOrd="2" destOrd="0" parTransId="{07544428-0C66-4D59-81A2-4A730C15B653}" sibTransId="{5CA83ACC-0199-4DD7-9F6D-87A2C0F89549}"/>
    <dgm:cxn modelId="{7E34781E-E7D1-41D3-82DF-22FF8C00AE8F}" type="presParOf" srcId="{B1D21893-35DF-47FF-A789-D09FF2F553F0}" destId="{3BC16AD8-431E-4054-B1DD-AE0043F40205}" srcOrd="0" destOrd="0" presId="urn:microsoft.com/office/officeart/2005/8/layout/vList2"/>
    <dgm:cxn modelId="{378A917F-4656-4C3B-98BD-A8C9F3E1E699}" type="presParOf" srcId="{B1D21893-35DF-47FF-A789-D09FF2F553F0}" destId="{D85C3BC1-6C41-49FD-91DA-449A421CF630}" srcOrd="1" destOrd="0" presId="urn:microsoft.com/office/officeart/2005/8/layout/vList2"/>
    <dgm:cxn modelId="{6FF87ADF-680D-4F54-A45C-DA1D40E205A0}" type="presParOf" srcId="{B1D21893-35DF-47FF-A789-D09FF2F553F0}" destId="{A918A5F2-B2C4-43F3-BCDD-206F872EA8D0}" srcOrd="2" destOrd="0" presId="urn:microsoft.com/office/officeart/2005/8/layout/vList2"/>
    <dgm:cxn modelId="{3D888117-AAF6-4755-89A3-3374F5432231}" type="presParOf" srcId="{B1D21893-35DF-47FF-A789-D09FF2F553F0}" destId="{9E1FF63F-277E-4BD7-BE11-394B58937314}" srcOrd="3" destOrd="0" presId="urn:microsoft.com/office/officeart/2005/8/layout/vList2"/>
    <dgm:cxn modelId="{696A8474-C3FE-4E06-B94A-3ED059195CDA}" type="presParOf" srcId="{B1D21893-35DF-47FF-A789-D09FF2F553F0}" destId="{BEC17D1F-8CCC-4A80-91C7-10E6DD57D8B7}" srcOrd="4" destOrd="0" presId="urn:microsoft.com/office/officeart/2005/8/layout/vList2"/>
    <dgm:cxn modelId="{E00B7CF8-ABFC-4F26-9819-36FA3FFF08F7}" type="presParOf" srcId="{B1D21893-35DF-47FF-A789-D09FF2F553F0}" destId="{510ABA14-0AA4-45D9-913D-628060E79C70}" srcOrd="5" destOrd="0" presId="urn:microsoft.com/office/officeart/2005/8/layout/vList2"/>
    <dgm:cxn modelId="{649DA6C7-E2EE-4A5A-8D80-5347E2C5CBE9}" type="presParOf" srcId="{B1D21893-35DF-47FF-A789-D09FF2F553F0}" destId="{7659C402-A6FB-49A4-A2F4-74F78CDA0D39}" srcOrd="6" destOrd="0" presId="urn:microsoft.com/office/officeart/2005/8/layout/vList2"/>
    <dgm:cxn modelId="{53F6CF96-A657-4224-891D-CEBA48F88001}" type="presParOf" srcId="{B1D21893-35DF-47FF-A789-D09FF2F553F0}" destId="{EEFB72F5-FB1E-48E9-A674-F751ABB5B53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156EB3C-3587-4E09-A0B4-E0E032FA52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D36FA5D-2B94-4F76-A269-7E3949B80F2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Obor výrazně prohlubuje znalosti a dovednosti získané v bakalářském studiu tak, aby jeho absolventi nalezli uplatnění jednak jako pedagogičtí pracovníci na středních školách, jednak ve vědeckých institucích zabývajících se historickým výzkumem i v institucích zaměřených na ochranu pozůstatků minulosti a jejich prezentaci</a:t>
          </a:r>
          <a:endParaRPr lang="cs-CZ" dirty="0"/>
        </a:p>
      </dgm:t>
    </dgm:pt>
    <dgm:pt modelId="{2BBB211A-D849-44BE-8FC5-F65C5A1D4D54}" type="parTrans" cxnId="{31B71D39-5300-4F5B-B027-544902D618E7}">
      <dgm:prSet/>
      <dgm:spPr/>
      <dgm:t>
        <a:bodyPr/>
        <a:lstStyle/>
        <a:p>
          <a:endParaRPr lang="cs-CZ"/>
        </a:p>
      </dgm:t>
    </dgm:pt>
    <dgm:pt modelId="{3EC0F318-C81E-4E64-B8F6-651E02204778}" type="sibTrans" cxnId="{31B71D39-5300-4F5B-B027-544902D618E7}">
      <dgm:prSet/>
      <dgm:spPr/>
      <dgm:t>
        <a:bodyPr/>
        <a:lstStyle/>
        <a:p>
          <a:endParaRPr lang="cs-CZ"/>
        </a:p>
      </dgm:t>
    </dgm:pt>
    <dgm:pt modelId="{CE665D31-23D7-45D4-B1AF-BA18305A09D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Vedle nezbytné praktické aplikace získaných teoretických poznatků rovněž připravuje studenty k případnému dalšímu vzdělávání – doktorské studium</a:t>
          </a:r>
          <a:endParaRPr lang="cs-CZ" dirty="0"/>
        </a:p>
      </dgm:t>
    </dgm:pt>
    <dgm:pt modelId="{593BCAFB-0B4A-4BAE-80E2-3E6885F39825}" type="parTrans" cxnId="{E2C750DF-52D2-4293-903F-A2E2DE37562F}">
      <dgm:prSet/>
      <dgm:spPr/>
      <dgm:t>
        <a:bodyPr/>
        <a:lstStyle/>
        <a:p>
          <a:endParaRPr lang="cs-CZ"/>
        </a:p>
      </dgm:t>
    </dgm:pt>
    <dgm:pt modelId="{4B7886B8-3CBB-41C6-9178-6A80CCB89904}" type="sibTrans" cxnId="{E2C750DF-52D2-4293-903F-A2E2DE37562F}">
      <dgm:prSet/>
      <dgm:spPr/>
      <dgm:t>
        <a:bodyPr/>
        <a:lstStyle/>
        <a:p>
          <a:endParaRPr lang="cs-CZ"/>
        </a:p>
      </dgm:t>
    </dgm:pt>
    <dgm:pt modelId="{5CD3A5FE-5BFB-4B87-85E3-0D791088ECE0}" type="pres">
      <dgm:prSet presAssocID="{2156EB3C-3587-4E09-A0B4-E0E032FA52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48FD1F7-19BA-46DD-BE8A-69FDD814D306}" type="pres">
      <dgm:prSet presAssocID="{FD36FA5D-2B94-4F76-A269-7E3949B80F2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9A283D-F129-4855-9D13-3701E3089B23}" type="pres">
      <dgm:prSet presAssocID="{3EC0F318-C81E-4E64-B8F6-651E02204778}" presName="spacer" presStyleCnt="0"/>
      <dgm:spPr/>
    </dgm:pt>
    <dgm:pt modelId="{E91A9600-1C37-43B4-9124-EE5DE7B74D52}" type="pres">
      <dgm:prSet presAssocID="{CE665D31-23D7-45D4-B1AF-BA18305A09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1B71D39-5300-4F5B-B027-544902D618E7}" srcId="{2156EB3C-3587-4E09-A0B4-E0E032FA526D}" destId="{FD36FA5D-2B94-4F76-A269-7E3949B80F28}" srcOrd="0" destOrd="0" parTransId="{2BBB211A-D849-44BE-8FC5-F65C5A1D4D54}" sibTransId="{3EC0F318-C81E-4E64-B8F6-651E02204778}"/>
    <dgm:cxn modelId="{ED1564F8-D4B8-4F38-A3BE-2FE4AE50FE05}" type="presOf" srcId="{FD36FA5D-2B94-4F76-A269-7E3949B80F28}" destId="{C48FD1F7-19BA-46DD-BE8A-69FDD814D306}" srcOrd="0" destOrd="0" presId="urn:microsoft.com/office/officeart/2005/8/layout/vList2"/>
    <dgm:cxn modelId="{D5BC3627-1129-4371-8CB2-B912F45CEB46}" type="presOf" srcId="{2156EB3C-3587-4E09-A0B4-E0E032FA526D}" destId="{5CD3A5FE-5BFB-4B87-85E3-0D791088ECE0}" srcOrd="0" destOrd="0" presId="urn:microsoft.com/office/officeart/2005/8/layout/vList2"/>
    <dgm:cxn modelId="{E2C750DF-52D2-4293-903F-A2E2DE37562F}" srcId="{2156EB3C-3587-4E09-A0B4-E0E032FA526D}" destId="{CE665D31-23D7-45D4-B1AF-BA18305A09DC}" srcOrd="1" destOrd="0" parTransId="{593BCAFB-0B4A-4BAE-80E2-3E6885F39825}" sibTransId="{4B7886B8-3CBB-41C6-9178-6A80CCB89904}"/>
    <dgm:cxn modelId="{E19A6FE1-FA3D-48B5-8AB7-A0F85319B3F7}" type="presOf" srcId="{CE665D31-23D7-45D4-B1AF-BA18305A09DC}" destId="{E91A9600-1C37-43B4-9124-EE5DE7B74D52}" srcOrd="0" destOrd="0" presId="urn:microsoft.com/office/officeart/2005/8/layout/vList2"/>
    <dgm:cxn modelId="{E8AD356E-33AE-46B2-B75D-7146B31EF341}" type="presParOf" srcId="{5CD3A5FE-5BFB-4B87-85E3-0D791088ECE0}" destId="{C48FD1F7-19BA-46DD-BE8A-69FDD814D306}" srcOrd="0" destOrd="0" presId="urn:microsoft.com/office/officeart/2005/8/layout/vList2"/>
    <dgm:cxn modelId="{B870ACA1-FF42-44A3-B78F-F90F016DAF2C}" type="presParOf" srcId="{5CD3A5FE-5BFB-4B87-85E3-0D791088ECE0}" destId="{B29A283D-F129-4855-9D13-3701E3089B23}" srcOrd="1" destOrd="0" presId="urn:microsoft.com/office/officeart/2005/8/layout/vList2"/>
    <dgm:cxn modelId="{4AA512BE-A0EA-4A71-BA04-942C1DFDA2B3}" type="presParOf" srcId="{5CD3A5FE-5BFB-4B87-85E3-0D791088ECE0}" destId="{E91A9600-1C37-43B4-9124-EE5DE7B74D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FB8781C-FBB8-4081-B747-C441F9E63A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1E6E3A7-2C57-46C9-B6FD-2FD273A059A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Cílem studia je příprava kvalifikovaných pedagogů, kteří budou schopni díky didaktické a metodické průpravě aplikovat své zevrubné znalosti z oboru historie ve výuce dějepisu na středních školách</a:t>
          </a:r>
          <a:endParaRPr lang="cs-CZ" dirty="0"/>
        </a:p>
      </dgm:t>
    </dgm:pt>
    <dgm:pt modelId="{C9B1F828-55B0-4B99-9F5F-6606F694A2B3}" type="parTrans" cxnId="{F9933D3A-EF47-4172-8D4C-6511E5328CBA}">
      <dgm:prSet/>
      <dgm:spPr/>
      <dgm:t>
        <a:bodyPr/>
        <a:lstStyle/>
        <a:p>
          <a:endParaRPr lang="cs-CZ"/>
        </a:p>
      </dgm:t>
    </dgm:pt>
    <dgm:pt modelId="{A42B08FE-DF58-423A-9FE7-229589CA7D91}" type="sibTrans" cxnId="{F9933D3A-EF47-4172-8D4C-6511E5328CBA}">
      <dgm:prSet/>
      <dgm:spPr/>
      <dgm:t>
        <a:bodyPr/>
        <a:lstStyle/>
        <a:p>
          <a:endParaRPr lang="cs-CZ"/>
        </a:p>
      </dgm:t>
    </dgm:pt>
    <dgm:pt modelId="{64A8C3E2-5D1F-449C-84D1-2C466A46CA8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Zároveň bude vytvořen předpoklad pro další vzdělávání v oboru historie i v didaktice a metodice dějepisu</a:t>
          </a:r>
          <a:endParaRPr lang="cs-CZ" dirty="0"/>
        </a:p>
      </dgm:t>
    </dgm:pt>
    <dgm:pt modelId="{D927118F-CC7D-410E-9C86-92EF9E4BF582}" type="parTrans" cxnId="{5D5222C7-4563-47F4-860E-3C61BF8D74C7}">
      <dgm:prSet/>
      <dgm:spPr/>
      <dgm:t>
        <a:bodyPr/>
        <a:lstStyle/>
        <a:p>
          <a:endParaRPr lang="cs-CZ"/>
        </a:p>
      </dgm:t>
    </dgm:pt>
    <dgm:pt modelId="{D28AF94C-6942-436B-862B-935D7D5B1D64}" type="sibTrans" cxnId="{5D5222C7-4563-47F4-860E-3C61BF8D74C7}">
      <dgm:prSet/>
      <dgm:spPr/>
      <dgm:t>
        <a:bodyPr/>
        <a:lstStyle/>
        <a:p>
          <a:endParaRPr lang="cs-CZ"/>
        </a:p>
      </dgm:t>
    </dgm:pt>
    <dgm:pt modelId="{D1682268-35E8-4E84-BA46-E757DDDB7F9C}" type="pres">
      <dgm:prSet presAssocID="{FFB8781C-FBB8-4081-B747-C441F9E63A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D91651C-A8CF-4F17-9145-CA19488E2E33}" type="pres">
      <dgm:prSet presAssocID="{A1E6E3A7-2C57-46C9-B6FD-2FD273A059A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504035-D751-4F9B-BDB0-8BB4DCF30861}" type="pres">
      <dgm:prSet presAssocID="{A42B08FE-DF58-423A-9FE7-229589CA7D91}" presName="spacer" presStyleCnt="0"/>
      <dgm:spPr/>
    </dgm:pt>
    <dgm:pt modelId="{A4348290-379F-4846-8967-B196C9BD6058}" type="pres">
      <dgm:prSet presAssocID="{64A8C3E2-5D1F-449C-84D1-2C466A46CA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7DCB8AD-CFED-413F-BD4F-4EA2FB1FB743}" type="presOf" srcId="{64A8C3E2-5D1F-449C-84D1-2C466A46CA81}" destId="{A4348290-379F-4846-8967-B196C9BD6058}" srcOrd="0" destOrd="0" presId="urn:microsoft.com/office/officeart/2005/8/layout/vList2"/>
    <dgm:cxn modelId="{A07EAEA2-F39F-4739-8A3D-896CCF0B367F}" type="presOf" srcId="{A1E6E3A7-2C57-46C9-B6FD-2FD273A059A3}" destId="{8D91651C-A8CF-4F17-9145-CA19488E2E33}" srcOrd="0" destOrd="0" presId="urn:microsoft.com/office/officeart/2005/8/layout/vList2"/>
    <dgm:cxn modelId="{5D5222C7-4563-47F4-860E-3C61BF8D74C7}" srcId="{FFB8781C-FBB8-4081-B747-C441F9E63A96}" destId="{64A8C3E2-5D1F-449C-84D1-2C466A46CA81}" srcOrd="1" destOrd="0" parTransId="{D927118F-CC7D-410E-9C86-92EF9E4BF582}" sibTransId="{D28AF94C-6942-436B-862B-935D7D5B1D64}"/>
    <dgm:cxn modelId="{F9933D3A-EF47-4172-8D4C-6511E5328CBA}" srcId="{FFB8781C-FBB8-4081-B747-C441F9E63A96}" destId="{A1E6E3A7-2C57-46C9-B6FD-2FD273A059A3}" srcOrd="0" destOrd="0" parTransId="{C9B1F828-55B0-4B99-9F5F-6606F694A2B3}" sibTransId="{A42B08FE-DF58-423A-9FE7-229589CA7D91}"/>
    <dgm:cxn modelId="{D55793C7-4DB5-4302-8775-2A69AEBE147F}" type="presOf" srcId="{FFB8781C-FBB8-4081-B747-C441F9E63A96}" destId="{D1682268-35E8-4E84-BA46-E757DDDB7F9C}" srcOrd="0" destOrd="0" presId="urn:microsoft.com/office/officeart/2005/8/layout/vList2"/>
    <dgm:cxn modelId="{181ED2F0-5470-41E7-90CE-DCCF3F7FCEF6}" type="presParOf" srcId="{D1682268-35E8-4E84-BA46-E757DDDB7F9C}" destId="{8D91651C-A8CF-4F17-9145-CA19488E2E33}" srcOrd="0" destOrd="0" presId="urn:microsoft.com/office/officeart/2005/8/layout/vList2"/>
    <dgm:cxn modelId="{3E213DAF-9D26-460C-9FEC-EB8E962561FF}" type="presParOf" srcId="{D1682268-35E8-4E84-BA46-E757DDDB7F9C}" destId="{57504035-D751-4F9B-BDB0-8BB4DCF30861}" srcOrd="1" destOrd="0" presId="urn:microsoft.com/office/officeart/2005/8/layout/vList2"/>
    <dgm:cxn modelId="{267EF3D2-3B83-493A-AEA3-EF974FFA9B55}" type="presParOf" srcId="{D1682268-35E8-4E84-BA46-E757DDDB7F9C}" destId="{A4348290-379F-4846-8967-B196C9BD605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12E3577-9262-4410-9921-B91232C86C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8995DD-4AA3-4DF7-BF4A-7A90113A145A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cs-CZ"/>
        </a:p>
      </dgm:t>
    </dgm:pt>
    <dgm:pt modelId="{3B5C5611-65C1-455B-9D73-6EEBFF922CCF}" type="parTrans" cxnId="{D945EB48-7D8C-4E17-8D8D-4A32A69B79CE}">
      <dgm:prSet/>
      <dgm:spPr/>
      <dgm:t>
        <a:bodyPr/>
        <a:lstStyle/>
        <a:p>
          <a:endParaRPr lang="cs-CZ"/>
        </a:p>
      </dgm:t>
    </dgm:pt>
    <dgm:pt modelId="{3B2ECF2C-C39C-463B-A439-43CF7BB6771E}" type="sibTrans" cxnId="{D945EB48-7D8C-4E17-8D8D-4A32A69B79CE}">
      <dgm:prSet/>
      <dgm:spPr/>
      <dgm:t>
        <a:bodyPr/>
        <a:lstStyle/>
        <a:p>
          <a:endParaRPr lang="cs-CZ"/>
        </a:p>
      </dgm:t>
    </dgm:pt>
    <dgm:pt modelId="{E4F19011-8129-480C-B6CB-EF4184D3D9C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Přihlášku ke studiu podává uchazeč/</a:t>
          </a:r>
          <a:r>
            <a:rPr lang="cs-CZ" dirty="0" err="1" smtClean="0"/>
            <a:t>ka</a:t>
          </a:r>
          <a:r>
            <a:rPr lang="cs-CZ" dirty="0" smtClean="0"/>
            <a:t> výhradně elektronickou cestou (přes webové rozhraní https://wstag.jcu.cz/</a:t>
          </a:r>
          <a:r>
            <a:rPr lang="cs-CZ" dirty="0" err="1" smtClean="0"/>
            <a:t>portal</a:t>
          </a:r>
          <a:r>
            <a:rPr lang="cs-CZ" dirty="0" smtClean="0"/>
            <a:t>/</a:t>
          </a:r>
          <a:r>
            <a:rPr lang="cs-CZ" dirty="0" err="1" smtClean="0"/>
            <a:t>uchazec</a:t>
          </a:r>
          <a:r>
            <a:rPr lang="cs-CZ" dirty="0" smtClean="0"/>
            <a:t>/</a:t>
          </a:r>
          <a:r>
            <a:rPr lang="cs-CZ" dirty="0" err="1" smtClean="0"/>
            <a:t>eprihlaska.jsp</a:t>
          </a:r>
          <a:r>
            <a:rPr lang="cs-CZ" dirty="0" smtClean="0"/>
            <a:t>)		</a:t>
          </a:r>
          <a:endParaRPr lang="cs-CZ" dirty="0"/>
        </a:p>
      </dgm:t>
    </dgm:pt>
    <dgm:pt modelId="{7AEA5A44-D0AC-4490-8885-F2CBDA1F8818}" type="parTrans" cxnId="{38884685-B14A-42E3-8EBE-6F2FB1D18E0A}">
      <dgm:prSet/>
      <dgm:spPr/>
      <dgm:t>
        <a:bodyPr/>
        <a:lstStyle/>
        <a:p>
          <a:endParaRPr lang="cs-CZ"/>
        </a:p>
      </dgm:t>
    </dgm:pt>
    <dgm:pt modelId="{A3147638-F23E-405C-8237-ADC54B355F8D}" type="sibTrans" cxnId="{38884685-B14A-42E3-8EBE-6F2FB1D18E0A}">
      <dgm:prSet/>
      <dgm:spPr/>
      <dgm:t>
        <a:bodyPr/>
        <a:lstStyle/>
        <a:p>
          <a:endParaRPr lang="cs-CZ"/>
        </a:p>
      </dgm:t>
    </dgm:pt>
    <dgm:pt modelId="{8A480712-1F00-4A32-8195-04D786FD9B9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cs-CZ" smtClean="0"/>
            <a:t>30. duben 2021</a:t>
          </a:r>
          <a:endParaRPr lang="cs-CZ"/>
        </a:p>
      </dgm:t>
    </dgm:pt>
    <dgm:pt modelId="{7BCE395C-2927-4196-AF6F-9E38A4306F06}" type="parTrans" cxnId="{70F6350E-E389-4593-85B8-62106A84DC37}">
      <dgm:prSet/>
      <dgm:spPr/>
      <dgm:t>
        <a:bodyPr/>
        <a:lstStyle/>
        <a:p>
          <a:endParaRPr lang="cs-CZ"/>
        </a:p>
      </dgm:t>
    </dgm:pt>
    <dgm:pt modelId="{E0F5843F-83DE-4C18-AB22-844C0C87728D}" type="sibTrans" cxnId="{70F6350E-E389-4593-85B8-62106A84DC37}">
      <dgm:prSet/>
      <dgm:spPr/>
      <dgm:t>
        <a:bodyPr/>
        <a:lstStyle/>
        <a:p>
          <a:endParaRPr lang="cs-CZ"/>
        </a:p>
      </dgm:t>
    </dgm:pt>
    <dgm:pt modelId="{F2317089-4FD1-455E-8F7D-BA18AE250C72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Uchazeč absolvuje ústní pohovor před přijímací komisí, během nějž prokáže schopnost interpretace dějin</a:t>
          </a:r>
          <a:endParaRPr lang="cs-CZ" dirty="0"/>
        </a:p>
      </dgm:t>
    </dgm:pt>
    <dgm:pt modelId="{78D19D2B-8C0A-440A-86E7-BB48AAFE7CEF}" type="parTrans" cxnId="{4FF75718-6F68-4E6C-9936-CEFF2D285392}">
      <dgm:prSet/>
      <dgm:spPr/>
      <dgm:t>
        <a:bodyPr/>
        <a:lstStyle/>
        <a:p>
          <a:endParaRPr lang="cs-CZ"/>
        </a:p>
      </dgm:t>
    </dgm:pt>
    <dgm:pt modelId="{2EA25AE4-0EA0-44D7-AA20-1BA75F045DF8}" type="sibTrans" cxnId="{4FF75718-6F68-4E6C-9936-CEFF2D285392}">
      <dgm:prSet/>
      <dgm:spPr/>
      <dgm:t>
        <a:bodyPr/>
        <a:lstStyle/>
        <a:p>
          <a:endParaRPr lang="cs-CZ"/>
        </a:p>
      </dgm:t>
    </dgm:pt>
    <dgm:pt modelId="{84D43CF5-6AD9-4047-87D0-EE643FA361E7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Kritéria pro vyhodnocení přijímací zkoušky</a:t>
          </a:r>
          <a:endParaRPr lang="cs-CZ" dirty="0"/>
        </a:p>
      </dgm:t>
    </dgm:pt>
    <dgm:pt modelId="{808D4279-37A5-48A9-9BCE-F98B8EC108CA}" type="parTrans" cxnId="{C428C9C0-CF4E-4347-BD01-DD9820629D15}">
      <dgm:prSet/>
      <dgm:spPr/>
      <dgm:t>
        <a:bodyPr/>
        <a:lstStyle/>
        <a:p>
          <a:endParaRPr lang="cs-CZ"/>
        </a:p>
      </dgm:t>
    </dgm:pt>
    <dgm:pt modelId="{EF65E6E1-283B-48C0-8791-D330A0FDD993}" type="sibTrans" cxnId="{C428C9C0-CF4E-4347-BD01-DD9820629D15}">
      <dgm:prSet/>
      <dgm:spPr/>
      <dgm:t>
        <a:bodyPr/>
        <a:lstStyle/>
        <a:p>
          <a:endParaRPr lang="cs-CZ"/>
        </a:p>
      </dgm:t>
    </dgm:pt>
    <dgm:pt modelId="{7367237D-4C3E-4D61-A8CB-8A25AE7EC289}">
      <dgm:prSet/>
      <dgm:spPr/>
      <dgm:t>
        <a:bodyPr/>
        <a:lstStyle/>
        <a:p>
          <a:pPr rtl="0"/>
          <a:r>
            <a:rPr lang="cs-CZ" smtClean="0"/>
            <a:t>Výsledek ústního pohovoru bude hodnocen bodově v rozsahu 0-100 bodů</a:t>
          </a:r>
          <a:endParaRPr lang="cs-CZ"/>
        </a:p>
      </dgm:t>
    </dgm:pt>
    <dgm:pt modelId="{72A83F83-B0BC-4D48-9B65-22A9BA6B7D1B}" type="parTrans" cxnId="{D674A71D-6073-4641-968D-B67FEDA147F8}">
      <dgm:prSet/>
      <dgm:spPr/>
      <dgm:t>
        <a:bodyPr/>
        <a:lstStyle/>
        <a:p>
          <a:endParaRPr lang="cs-CZ"/>
        </a:p>
      </dgm:t>
    </dgm:pt>
    <dgm:pt modelId="{EEBB73AF-6DE7-41B6-AB2A-AB9C7641EABB}" type="sibTrans" cxnId="{D674A71D-6073-4641-968D-B67FEDA147F8}">
      <dgm:prSet/>
      <dgm:spPr/>
      <dgm:t>
        <a:bodyPr/>
        <a:lstStyle/>
        <a:p>
          <a:endParaRPr lang="cs-CZ"/>
        </a:p>
      </dgm:t>
    </dgm:pt>
    <dgm:pt modelId="{B0327D49-A3AF-49F0-805A-EDD8D9166194}">
      <dgm:prSet/>
      <dgm:spPr/>
      <dgm:t>
        <a:bodyPr/>
        <a:lstStyle/>
        <a:p>
          <a:pPr rtl="0"/>
          <a:r>
            <a:rPr lang="cs-CZ" smtClean="0"/>
            <a:t>Ke studiu bude přijat/a uchazeč/ka, který/á získá minimálně 30 bodů</a:t>
          </a:r>
          <a:endParaRPr lang="cs-CZ"/>
        </a:p>
      </dgm:t>
    </dgm:pt>
    <dgm:pt modelId="{D8EDDCA4-C45C-4BF7-8B1C-BB54CEDC7CE0}" type="parTrans" cxnId="{5122B0C7-ACFD-428B-B973-4D208C9060D8}">
      <dgm:prSet/>
      <dgm:spPr/>
      <dgm:t>
        <a:bodyPr/>
        <a:lstStyle/>
        <a:p>
          <a:endParaRPr lang="cs-CZ"/>
        </a:p>
      </dgm:t>
    </dgm:pt>
    <dgm:pt modelId="{6B1F7753-5B85-4419-9659-ADFD1BA5D469}" type="sibTrans" cxnId="{5122B0C7-ACFD-428B-B973-4D208C9060D8}">
      <dgm:prSet/>
      <dgm:spPr/>
      <dgm:t>
        <a:bodyPr/>
        <a:lstStyle/>
        <a:p>
          <a:endParaRPr lang="cs-CZ"/>
        </a:p>
      </dgm:t>
    </dgm:pt>
    <dgm:pt modelId="{EFE67141-72A1-44E0-985F-C6508068ACE3}" type="pres">
      <dgm:prSet presAssocID="{312E3577-9262-4410-9921-B91232C86C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ABFB4F2-4509-47C4-B97D-4C29F6DDABE7}" type="pres">
      <dgm:prSet presAssocID="{AC8995DD-4AA3-4DF7-BF4A-7A90113A145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AC4CE4-1D39-4B63-9DEC-FD79EB06DE63}" type="pres">
      <dgm:prSet presAssocID="{3B2ECF2C-C39C-463B-A439-43CF7BB6771E}" presName="spacer" presStyleCnt="0"/>
      <dgm:spPr/>
    </dgm:pt>
    <dgm:pt modelId="{DCE2F89D-9509-43A6-B669-861C8E6BF4FF}" type="pres">
      <dgm:prSet presAssocID="{E4F19011-8129-480C-B6CB-EF4184D3D9C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3356DE-15BA-4282-97BB-17AE5148EF84}" type="pres">
      <dgm:prSet presAssocID="{A3147638-F23E-405C-8237-ADC54B355F8D}" presName="spacer" presStyleCnt="0"/>
      <dgm:spPr/>
    </dgm:pt>
    <dgm:pt modelId="{E73DCF78-7FE0-48C8-842D-DD9A48F0CFB1}" type="pres">
      <dgm:prSet presAssocID="{8A480712-1F00-4A32-8195-04D786FD9B9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288251-F678-4C64-A46C-FD3C99F2C29D}" type="pres">
      <dgm:prSet presAssocID="{E0F5843F-83DE-4C18-AB22-844C0C87728D}" presName="spacer" presStyleCnt="0"/>
      <dgm:spPr/>
    </dgm:pt>
    <dgm:pt modelId="{1D81B21A-8F1D-4207-85C4-60ABE5122169}" type="pres">
      <dgm:prSet presAssocID="{F2317089-4FD1-455E-8F7D-BA18AE250C7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090FE1-C119-4637-9278-59B43B303268}" type="pres">
      <dgm:prSet presAssocID="{2EA25AE4-0EA0-44D7-AA20-1BA75F045DF8}" presName="spacer" presStyleCnt="0"/>
      <dgm:spPr/>
    </dgm:pt>
    <dgm:pt modelId="{2E9038E3-74E5-4A49-AF60-0952158F2F54}" type="pres">
      <dgm:prSet presAssocID="{84D43CF5-6AD9-4047-87D0-EE643FA361E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EAA4EA-1E8E-452A-8F39-6DE51251BDE9}" type="pres">
      <dgm:prSet presAssocID="{84D43CF5-6AD9-4047-87D0-EE643FA361E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6442A1-E7CB-4169-80D9-E99916C32C48}" type="presOf" srcId="{8A480712-1F00-4A32-8195-04D786FD9B98}" destId="{E73DCF78-7FE0-48C8-842D-DD9A48F0CFB1}" srcOrd="0" destOrd="0" presId="urn:microsoft.com/office/officeart/2005/8/layout/vList2"/>
    <dgm:cxn modelId="{D945EB48-7D8C-4E17-8D8D-4A32A69B79CE}" srcId="{312E3577-9262-4410-9921-B91232C86CB0}" destId="{AC8995DD-4AA3-4DF7-BF4A-7A90113A145A}" srcOrd="0" destOrd="0" parTransId="{3B5C5611-65C1-455B-9D73-6EEBFF922CCF}" sibTransId="{3B2ECF2C-C39C-463B-A439-43CF7BB6771E}"/>
    <dgm:cxn modelId="{42BD8EAB-3929-4F41-B1E5-F1120BE39D40}" type="presOf" srcId="{B0327D49-A3AF-49F0-805A-EDD8D9166194}" destId="{68EAA4EA-1E8E-452A-8F39-6DE51251BDE9}" srcOrd="0" destOrd="1" presId="urn:microsoft.com/office/officeart/2005/8/layout/vList2"/>
    <dgm:cxn modelId="{2DB44F82-7CC6-4537-885D-21795CB8FD1A}" type="presOf" srcId="{AC8995DD-4AA3-4DF7-BF4A-7A90113A145A}" destId="{3ABFB4F2-4509-47C4-B97D-4C29F6DDABE7}" srcOrd="0" destOrd="0" presId="urn:microsoft.com/office/officeart/2005/8/layout/vList2"/>
    <dgm:cxn modelId="{38884685-B14A-42E3-8EBE-6F2FB1D18E0A}" srcId="{312E3577-9262-4410-9921-B91232C86CB0}" destId="{E4F19011-8129-480C-B6CB-EF4184D3D9C4}" srcOrd="1" destOrd="0" parTransId="{7AEA5A44-D0AC-4490-8885-F2CBDA1F8818}" sibTransId="{A3147638-F23E-405C-8237-ADC54B355F8D}"/>
    <dgm:cxn modelId="{0234FD76-D811-4C52-9DFE-E8EC9F99F101}" type="presOf" srcId="{E4F19011-8129-480C-B6CB-EF4184D3D9C4}" destId="{DCE2F89D-9509-43A6-B669-861C8E6BF4FF}" srcOrd="0" destOrd="0" presId="urn:microsoft.com/office/officeart/2005/8/layout/vList2"/>
    <dgm:cxn modelId="{F6EA4FC6-923B-4B38-AB67-A4CB09278E87}" type="presOf" srcId="{312E3577-9262-4410-9921-B91232C86CB0}" destId="{EFE67141-72A1-44E0-985F-C6508068ACE3}" srcOrd="0" destOrd="0" presId="urn:microsoft.com/office/officeart/2005/8/layout/vList2"/>
    <dgm:cxn modelId="{EE474DF6-FB73-4D92-B71A-8A4C0E3B3D15}" type="presOf" srcId="{7367237D-4C3E-4D61-A8CB-8A25AE7EC289}" destId="{68EAA4EA-1E8E-452A-8F39-6DE51251BDE9}" srcOrd="0" destOrd="0" presId="urn:microsoft.com/office/officeart/2005/8/layout/vList2"/>
    <dgm:cxn modelId="{4FF75718-6F68-4E6C-9936-CEFF2D285392}" srcId="{312E3577-9262-4410-9921-B91232C86CB0}" destId="{F2317089-4FD1-455E-8F7D-BA18AE250C72}" srcOrd="3" destOrd="0" parTransId="{78D19D2B-8C0A-440A-86E7-BB48AAFE7CEF}" sibTransId="{2EA25AE4-0EA0-44D7-AA20-1BA75F045DF8}"/>
    <dgm:cxn modelId="{C9DBD3EA-10AE-4310-A91C-451467102B2F}" type="presOf" srcId="{F2317089-4FD1-455E-8F7D-BA18AE250C72}" destId="{1D81B21A-8F1D-4207-85C4-60ABE5122169}" srcOrd="0" destOrd="0" presId="urn:microsoft.com/office/officeart/2005/8/layout/vList2"/>
    <dgm:cxn modelId="{5122B0C7-ACFD-428B-B973-4D208C9060D8}" srcId="{84D43CF5-6AD9-4047-87D0-EE643FA361E7}" destId="{B0327D49-A3AF-49F0-805A-EDD8D9166194}" srcOrd="1" destOrd="0" parTransId="{D8EDDCA4-C45C-4BF7-8B1C-BB54CEDC7CE0}" sibTransId="{6B1F7753-5B85-4419-9659-ADFD1BA5D469}"/>
    <dgm:cxn modelId="{70F6350E-E389-4593-85B8-62106A84DC37}" srcId="{312E3577-9262-4410-9921-B91232C86CB0}" destId="{8A480712-1F00-4A32-8195-04D786FD9B98}" srcOrd="2" destOrd="0" parTransId="{7BCE395C-2927-4196-AF6F-9E38A4306F06}" sibTransId="{E0F5843F-83DE-4C18-AB22-844C0C87728D}"/>
    <dgm:cxn modelId="{C428C9C0-CF4E-4347-BD01-DD9820629D15}" srcId="{312E3577-9262-4410-9921-B91232C86CB0}" destId="{84D43CF5-6AD9-4047-87D0-EE643FA361E7}" srcOrd="4" destOrd="0" parTransId="{808D4279-37A5-48A9-9BCE-F98B8EC108CA}" sibTransId="{EF65E6E1-283B-48C0-8791-D330A0FDD993}"/>
    <dgm:cxn modelId="{D674A71D-6073-4641-968D-B67FEDA147F8}" srcId="{84D43CF5-6AD9-4047-87D0-EE643FA361E7}" destId="{7367237D-4C3E-4D61-A8CB-8A25AE7EC289}" srcOrd="0" destOrd="0" parTransId="{72A83F83-B0BC-4D48-9B65-22A9BA6B7D1B}" sibTransId="{EEBB73AF-6DE7-41B6-AB2A-AB9C7641EABB}"/>
    <dgm:cxn modelId="{5006F5FE-B268-45BD-9366-85E1F782E964}" type="presOf" srcId="{84D43CF5-6AD9-4047-87D0-EE643FA361E7}" destId="{2E9038E3-74E5-4A49-AF60-0952158F2F54}" srcOrd="0" destOrd="0" presId="urn:microsoft.com/office/officeart/2005/8/layout/vList2"/>
    <dgm:cxn modelId="{1D8D7FF5-29A7-4AE4-917A-ED434E2B58E4}" type="presParOf" srcId="{EFE67141-72A1-44E0-985F-C6508068ACE3}" destId="{3ABFB4F2-4509-47C4-B97D-4C29F6DDABE7}" srcOrd="0" destOrd="0" presId="urn:microsoft.com/office/officeart/2005/8/layout/vList2"/>
    <dgm:cxn modelId="{E1A13467-34C5-47BB-AA4C-E5486AFAF771}" type="presParOf" srcId="{EFE67141-72A1-44E0-985F-C6508068ACE3}" destId="{AAAC4CE4-1D39-4B63-9DEC-FD79EB06DE63}" srcOrd="1" destOrd="0" presId="urn:microsoft.com/office/officeart/2005/8/layout/vList2"/>
    <dgm:cxn modelId="{47638415-7F6E-40E7-9809-21389F3198A5}" type="presParOf" srcId="{EFE67141-72A1-44E0-985F-C6508068ACE3}" destId="{DCE2F89D-9509-43A6-B669-861C8E6BF4FF}" srcOrd="2" destOrd="0" presId="urn:microsoft.com/office/officeart/2005/8/layout/vList2"/>
    <dgm:cxn modelId="{48D57D7B-2FCA-42F3-8BA3-719032D11432}" type="presParOf" srcId="{EFE67141-72A1-44E0-985F-C6508068ACE3}" destId="{D23356DE-15BA-4282-97BB-17AE5148EF84}" srcOrd="3" destOrd="0" presId="urn:microsoft.com/office/officeart/2005/8/layout/vList2"/>
    <dgm:cxn modelId="{6EBDA098-33CB-4838-8D1F-CE41A41F3ED4}" type="presParOf" srcId="{EFE67141-72A1-44E0-985F-C6508068ACE3}" destId="{E73DCF78-7FE0-48C8-842D-DD9A48F0CFB1}" srcOrd="4" destOrd="0" presId="urn:microsoft.com/office/officeart/2005/8/layout/vList2"/>
    <dgm:cxn modelId="{E8172B52-426E-449B-93A2-E6C75D0ACB02}" type="presParOf" srcId="{EFE67141-72A1-44E0-985F-C6508068ACE3}" destId="{BA288251-F678-4C64-A46C-FD3C99F2C29D}" srcOrd="5" destOrd="0" presId="urn:microsoft.com/office/officeart/2005/8/layout/vList2"/>
    <dgm:cxn modelId="{25642473-FE1F-4614-BB36-EE5FD62923B0}" type="presParOf" srcId="{EFE67141-72A1-44E0-985F-C6508068ACE3}" destId="{1D81B21A-8F1D-4207-85C4-60ABE5122169}" srcOrd="6" destOrd="0" presId="urn:microsoft.com/office/officeart/2005/8/layout/vList2"/>
    <dgm:cxn modelId="{61562407-34AC-4FC5-BDD2-4FA541C4B4F1}" type="presParOf" srcId="{EFE67141-72A1-44E0-985F-C6508068ACE3}" destId="{0A090FE1-C119-4637-9278-59B43B303268}" srcOrd="7" destOrd="0" presId="urn:microsoft.com/office/officeart/2005/8/layout/vList2"/>
    <dgm:cxn modelId="{69BA0F7A-0F1D-43A2-B1DB-8AD5A43F287C}" type="presParOf" srcId="{EFE67141-72A1-44E0-985F-C6508068ACE3}" destId="{2E9038E3-74E5-4A49-AF60-0952158F2F54}" srcOrd="8" destOrd="0" presId="urn:microsoft.com/office/officeart/2005/8/layout/vList2"/>
    <dgm:cxn modelId="{46E9F2C2-C51D-47B1-B39B-1FA96292EC53}" type="presParOf" srcId="{EFE67141-72A1-44E0-985F-C6508068ACE3}" destId="{68EAA4EA-1E8E-452A-8F39-6DE51251BDE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8E5DA9B-FA12-4D8A-9704-E96A87BE18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F8741CD-00EA-40E5-AF59-D75FE09BE452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/>
            <a:t>Děkuji Vám za pozornost</a:t>
          </a:r>
          <a:endParaRPr lang="cs-CZ" dirty="0"/>
        </a:p>
      </dgm:t>
    </dgm:pt>
    <dgm:pt modelId="{EC881C6F-8E58-4615-9D39-082E0958CBA4}" type="parTrans" cxnId="{53D19D8D-BF4D-46F8-B459-DCA32DAE99C2}">
      <dgm:prSet/>
      <dgm:spPr/>
      <dgm:t>
        <a:bodyPr/>
        <a:lstStyle/>
        <a:p>
          <a:endParaRPr lang="cs-CZ"/>
        </a:p>
      </dgm:t>
    </dgm:pt>
    <dgm:pt modelId="{01B8F576-C3EF-4A75-B895-BBA54AFAFB32}" type="sibTrans" cxnId="{53D19D8D-BF4D-46F8-B459-DCA32DAE99C2}">
      <dgm:prSet/>
      <dgm:spPr/>
      <dgm:t>
        <a:bodyPr/>
        <a:lstStyle/>
        <a:p>
          <a:endParaRPr lang="cs-CZ"/>
        </a:p>
      </dgm:t>
    </dgm:pt>
    <dgm:pt modelId="{880456B9-058C-480F-ABCC-232A8A735CA0}" type="pres">
      <dgm:prSet presAssocID="{B8E5DA9B-FA12-4D8A-9704-E96A87BE18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05FB694-E0A1-428B-9ED9-8DF35556220D}" type="pres">
      <dgm:prSet presAssocID="{5F8741CD-00EA-40E5-AF59-D75FE09BE4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1FBDC87-B9E9-425C-B67C-207B4B5A97B4}" type="presOf" srcId="{B8E5DA9B-FA12-4D8A-9704-E96A87BE18B5}" destId="{880456B9-058C-480F-ABCC-232A8A735CA0}" srcOrd="0" destOrd="0" presId="urn:microsoft.com/office/officeart/2005/8/layout/vList2"/>
    <dgm:cxn modelId="{53D19D8D-BF4D-46F8-B459-DCA32DAE99C2}" srcId="{B8E5DA9B-FA12-4D8A-9704-E96A87BE18B5}" destId="{5F8741CD-00EA-40E5-AF59-D75FE09BE452}" srcOrd="0" destOrd="0" parTransId="{EC881C6F-8E58-4615-9D39-082E0958CBA4}" sibTransId="{01B8F576-C3EF-4A75-B895-BBA54AFAFB32}"/>
    <dgm:cxn modelId="{A223786F-6A4D-4653-AF04-EAD58BFBC789}" type="presOf" srcId="{5F8741CD-00EA-40E5-AF59-D75FE09BE452}" destId="{C05FB694-E0A1-428B-9ED9-8DF35556220D}" srcOrd="0" destOrd="0" presId="urn:microsoft.com/office/officeart/2005/8/layout/vList2"/>
    <dgm:cxn modelId="{2A3C227F-88C7-4F47-B313-9AB925AFA567}" type="presParOf" srcId="{880456B9-058C-480F-ABCC-232A8A735CA0}" destId="{C05FB694-E0A1-428B-9ED9-8DF3555622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4811390-9EA0-4A69-991C-A3DAFE70ED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BBA7467-6628-4C17-80B0-9BD9C706F66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cs-CZ" dirty="0" err="1" smtClean="0"/>
            <a:t>Videoprezentace</a:t>
          </a:r>
          <a:r>
            <a:rPr lang="cs-CZ" dirty="0" smtClean="0"/>
            <a:t> studijních programů </a:t>
          </a:r>
          <a:r>
            <a:rPr lang="cs-CZ" smtClean="0"/>
            <a:t>garantovaných Historickým ústavem </a:t>
          </a:r>
          <a:r>
            <a:rPr lang="cs-CZ" dirty="0" smtClean="0"/>
            <a:t>Filozofické fakulty Jihočeské univerzity v Českých Budějovicích již skončila, stále se však můžete ptát prostřednictvím chatu</a:t>
          </a:r>
          <a:endParaRPr lang="cs-CZ" dirty="0"/>
        </a:p>
      </dgm:t>
    </dgm:pt>
    <dgm:pt modelId="{9A1AF3D7-CC51-4939-9B62-E867E183AFE9}" type="parTrans" cxnId="{B3AABD2C-6EC7-4ADE-B940-553765684278}">
      <dgm:prSet/>
      <dgm:spPr/>
      <dgm:t>
        <a:bodyPr/>
        <a:lstStyle/>
        <a:p>
          <a:endParaRPr lang="cs-CZ"/>
        </a:p>
      </dgm:t>
    </dgm:pt>
    <dgm:pt modelId="{E048868B-4CD9-4801-BC94-0E293203743B}" type="sibTrans" cxnId="{B3AABD2C-6EC7-4ADE-B940-553765684278}">
      <dgm:prSet/>
      <dgm:spPr/>
      <dgm:t>
        <a:bodyPr/>
        <a:lstStyle/>
        <a:p>
          <a:endParaRPr lang="cs-CZ"/>
        </a:p>
      </dgm:t>
    </dgm:pt>
    <dgm:pt modelId="{B1698906-1289-4BAC-97A3-F616539BE5B1}" type="pres">
      <dgm:prSet presAssocID="{94811390-9EA0-4A69-991C-A3DAFE70ED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6492A6A-FBFE-4FA9-A1E8-2E2035CA0FEA}" type="pres">
      <dgm:prSet presAssocID="{CBBA7467-6628-4C17-80B0-9BD9C706F6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49A779A-8DC9-44B7-97FB-C3FD1C868DE0}" type="presOf" srcId="{CBBA7467-6628-4C17-80B0-9BD9C706F668}" destId="{16492A6A-FBFE-4FA9-A1E8-2E2035CA0FEA}" srcOrd="0" destOrd="0" presId="urn:microsoft.com/office/officeart/2005/8/layout/vList2"/>
    <dgm:cxn modelId="{B3AABD2C-6EC7-4ADE-B940-553765684278}" srcId="{94811390-9EA0-4A69-991C-A3DAFE70ED83}" destId="{CBBA7467-6628-4C17-80B0-9BD9C706F668}" srcOrd="0" destOrd="0" parTransId="{9A1AF3D7-CC51-4939-9B62-E867E183AFE9}" sibTransId="{E048868B-4CD9-4801-BC94-0E293203743B}"/>
    <dgm:cxn modelId="{34739548-DC72-439C-BFEA-40DD34276F08}" type="presOf" srcId="{94811390-9EA0-4A69-991C-A3DAFE70ED83}" destId="{B1698906-1289-4BAC-97A3-F616539BE5B1}" srcOrd="0" destOrd="0" presId="urn:microsoft.com/office/officeart/2005/8/layout/vList2"/>
    <dgm:cxn modelId="{EFD2E224-E3D3-4606-85CD-8083C586B4C8}" type="presParOf" srcId="{B1698906-1289-4BAC-97A3-F616539BE5B1}" destId="{16492A6A-FBFE-4FA9-A1E8-2E2035CA0F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7B8AE6-37F3-4158-88B8-15B506C3213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0E18EED-0A99-4FDD-B15B-D5B7376CB607}">
      <dgm:prSet custT="1"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cs-CZ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Struktura Historického ústavu FF JU</a:t>
          </a:r>
          <a:endParaRPr lang="cs-CZ" sz="32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AF4406DB-8225-45CE-8135-FDECE4DCD6F9}" type="parTrans" cxnId="{60945992-6303-4122-9DC3-A6A262A39627}">
      <dgm:prSet/>
      <dgm:spPr/>
      <dgm:t>
        <a:bodyPr/>
        <a:lstStyle/>
        <a:p>
          <a:endParaRPr lang="cs-CZ"/>
        </a:p>
      </dgm:t>
    </dgm:pt>
    <dgm:pt modelId="{A348EBB7-37C0-47D4-A6AC-6836B7C3FC12}" type="sibTrans" cxnId="{60945992-6303-4122-9DC3-A6A262A39627}">
      <dgm:prSet/>
      <dgm:spPr/>
      <dgm:t>
        <a:bodyPr/>
        <a:lstStyle/>
        <a:p>
          <a:endParaRPr lang="cs-CZ"/>
        </a:p>
      </dgm:t>
    </dgm:pt>
    <dgm:pt modelId="{B701ECC3-1C8F-4FFE-AD71-AC94E8A527CB}" type="pres">
      <dgm:prSet presAssocID="{E37B8AE6-37F3-4158-88B8-15B506C3213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3F2C347-485E-41F8-9F0B-3ACD7A1010B8}" type="pres">
      <dgm:prSet presAssocID="{70E18EED-0A99-4FDD-B15B-D5B7376CB607}" presName="circle1" presStyleLbl="node1" presStyleIdx="0" presStyleCnt="1"/>
      <dgm:spPr>
        <a:solidFill>
          <a:schemeClr val="accent2"/>
        </a:solidFill>
      </dgm:spPr>
      <dgm:t>
        <a:bodyPr/>
        <a:lstStyle/>
        <a:p>
          <a:endParaRPr lang="cs-CZ"/>
        </a:p>
      </dgm:t>
    </dgm:pt>
    <dgm:pt modelId="{CD4957E8-F739-433B-96EC-DBA8F2BEC048}" type="pres">
      <dgm:prSet presAssocID="{70E18EED-0A99-4FDD-B15B-D5B7376CB607}" presName="space" presStyleCnt="0"/>
      <dgm:spPr/>
    </dgm:pt>
    <dgm:pt modelId="{CBFC89AF-F5BF-4BA2-B388-FAF1C6F6FF6F}" type="pres">
      <dgm:prSet presAssocID="{70E18EED-0A99-4FDD-B15B-D5B7376CB607}" presName="rect1" presStyleLbl="alignAcc1" presStyleIdx="0" presStyleCnt="1"/>
      <dgm:spPr/>
      <dgm:t>
        <a:bodyPr/>
        <a:lstStyle/>
        <a:p>
          <a:endParaRPr lang="cs-CZ"/>
        </a:p>
      </dgm:t>
    </dgm:pt>
    <dgm:pt modelId="{0A40338E-3453-4D9B-AAE2-F9DB1A56B3E9}" type="pres">
      <dgm:prSet presAssocID="{70E18EED-0A99-4FDD-B15B-D5B7376CB60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186BE9E-779F-4301-9704-1677ADC4F4C6}" type="presOf" srcId="{70E18EED-0A99-4FDD-B15B-D5B7376CB607}" destId="{0A40338E-3453-4D9B-AAE2-F9DB1A56B3E9}" srcOrd="1" destOrd="0" presId="urn:microsoft.com/office/officeart/2005/8/layout/target3"/>
    <dgm:cxn modelId="{4491DC7A-469C-4899-9A6D-C57C23A92FDE}" type="presOf" srcId="{70E18EED-0A99-4FDD-B15B-D5B7376CB607}" destId="{CBFC89AF-F5BF-4BA2-B388-FAF1C6F6FF6F}" srcOrd="0" destOrd="0" presId="urn:microsoft.com/office/officeart/2005/8/layout/target3"/>
    <dgm:cxn modelId="{60945992-6303-4122-9DC3-A6A262A39627}" srcId="{E37B8AE6-37F3-4158-88B8-15B506C32137}" destId="{70E18EED-0A99-4FDD-B15B-D5B7376CB607}" srcOrd="0" destOrd="0" parTransId="{AF4406DB-8225-45CE-8135-FDECE4DCD6F9}" sibTransId="{A348EBB7-37C0-47D4-A6AC-6836B7C3FC12}"/>
    <dgm:cxn modelId="{D18CD954-58CE-47CF-8425-F1BBB098D313}" type="presOf" srcId="{E37B8AE6-37F3-4158-88B8-15B506C32137}" destId="{B701ECC3-1C8F-4FFE-AD71-AC94E8A527CB}" srcOrd="0" destOrd="0" presId="urn:microsoft.com/office/officeart/2005/8/layout/target3"/>
    <dgm:cxn modelId="{C0D32952-2053-43B8-B078-9FD55FB24ACE}" type="presParOf" srcId="{B701ECC3-1C8F-4FFE-AD71-AC94E8A527CB}" destId="{83F2C347-485E-41F8-9F0B-3ACD7A1010B8}" srcOrd="0" destOrd="0" presId="urn:microsoft.com/office/officeart/2005/8/layout/target3"/>
    <dgm:cxn modelId="{0D51E3A4-C96B-4E05-AF43-0E8F0E53E3A5}" type="presParOf" srcId="{B701ECC3-1C8F-4FFE-AD71-AC94E8A527CB}" destId="{CD4957E8-F739-433B-96EC-DBA8F2BEC048}" srcOrd="1" destOrd="0" presId="urn:microsoft.com/office/officeart/2005/8/layout/target3"/>
    <dgm:cxn modelId="{6B7B6766-C18E-470E-A640-85986FBC72EA}" type="presParOf" srcId="{B701ECC3-1C8F-4FFE-AD71-AC94E8A527CB}" destId="{CBFC89AF-F5BF-4BA2-B388-FAF1C6F6FF6F}" srcOrd="2" destOrd="0" presId="urn:microsoft.com/office/officeart/2005/8/layout/target3"/>
    <dgm:cxn modelId="{27C57D6B-F103-4C2C-92D6-19A3AE388569}" type="presParOf" srcId="{B701ECC3-1C8F-4FFE-AD71-AC94E8A527CB}" destId="{0A40338E-3453-4D9B-AAE2-F9DB1A56B3E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D13CFC-BABC-4411-A63D-4095B88F77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D51DD13-00E6-4904-843C-3AC50E404C86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cs-CZ" dirty="0" smtClean="0"/>
            <a:t>Oddělení středověkých a raně novověkých dějin</a:t>
          </a:r>
          <a:endParaRPr lang="cs-CZ" dirty="0"/>
        </a:p>
      </dgm:t>
    </dgm:pt>
    <dgm:pt modelId="{2CB9DB0A-D7E7-4667-BED1-42045210FFB2}" type="parTrans" cxnId="{295640B4-4FF4-4838-BE5B-4851549D885C}">
      <dgm:prSet/>
      <dgm:spPr/>
      <dgm:t>
        <a:bodyPr/>
        <a:lstStyle/>
        <a:p>
          <a:endParaRPr lang="cs-CZ"/>
        </a:p>
      </dgm:t>
    </dgm:pt>
    <dgm:pt modelId="{5B107CD0-30A0-4E73-A003-4DAEFBA692C2}" type="sibTrans" cxnId="{295640B4-4FF4-4838-BE5B-4851549D885C}">
      <dgm:prSet/>
      <dgm:spPr/>
      <dgm:t>
        <a:bodyPr/>
        <a:lstStyle/>
        <a:p>
          <a:endParaRPr lang="cs-CZ"/>
        </a:p>
      </dgm:t>
    </dgm:pt>
    <dgm:pt modelId="{97A613E3-A075-4AB9-BDC5-D3576BAD7D0A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dirty="0" smtClean="0"/>
            <a:t>prof. PhDr. Václav Bůžek, CSc.</a:t>
          </a:r>
          <a:endParaRPr lang="cs-CZ" dirty="0"/>
        </a:p>
      </dgm:t>
    </dgm:pt>
    <dgm:pt modelId="{9AB92F67-ACC2-4202-B326-604D8D482684}" type="parTrans" cxnId="{31DD4EF4-329D-49A4-98D2-9CA170AB50FF}">
      <dgm:prSet/>
      <dgm:spPr/>
      <dgm:t>
        <a:bodyPr/>
        <a:lstStyle/>
        <a:p>
          <a:endParaRPr lang="cs-CZ"/>
        </a:p>
      </dgm:t>
    </dgm:pt>
    <dgm:pt modelId="{917AD221-3D3C-4D93-8E70-328AF091755E}" type="sibTrans" cxnId="{31DD4EF4-329D-49A4-98D2-9CA170AB50FF}">
      <dgm:prSet/>
      <dgm:spPr/>
      <dgm:t>
        <a:bodyPr/>
        <a:lstStyle/>
        <a:p>
          <a:endParaRPr lang="cs-CZ"/>
        </a:p>
      </dgm:t>
    </dgm:pt>
    <dgm:pt modelId="{A34B15E4-5D5C-4AA0-92C3-E9D43DEC0780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smtClean="0"/>
            <a:t>doc. PhDr. et Dr. phil. Ivo Cerman, Ph.D.</a:t>
          </a:r>
          <a:endParaRPr lang="cs-CZ"/>
        </a:p>
      </dgm:t>
    </dgm:pt>
    <dgm:pt modelId="{E6AF7DDC-3151-46CF-9B1A-954E8B6A6007}" type="parTrans" cxnId="{4360ADD4-6395-436E-8791-D913CD76C2A1}">
      <dgm:prSet/>
      <dgm:spPr/>
      <dgm:t>
        <a:bodyPr/>
        <a:lstStyle/>
        <a:p>
          <a:endParaRPr lang="cs-CZ"/>
        </a:p>
      </dgm:t>
    </dgm:pt>
    <dgm:pt modelId="{26DDEDF7-DFB8-4311-A4D6-24A4EC58C971}" type="sibTrans" cxnId="{4360ADD4-6395-436E-8791-D913CD76C2A1}">
      <dgm:prSet/>
      <dgm:spPr/>
      <dgm:t>
        <a:bodyPr/>
        <a:lstStyle/>
        <a:p>
          <a:endParaRPr lang="cs-CZ"/>
        </a:p>
      </dgm:t>
    </dgm:pt>
    <dgm:pt modelId="{E94FB2DB-C523-4888-B48A-E1951162D8CC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dirty="0" smtClean="0"/>
            <a:t>PhDr. Stanislav Doležal, Ph.D.</a:t>
          </a:r>
          <a:endParaRPr lang="cs-CZ" dirty="0"/>
        </a:p>
      </dgm:t>
    </dgm:pt>
    <dgm:pt modelId="{801ECC1D-5B70-481C-83C9-B9757FEF9992}" type="parTrans" cxnId="{5BA220FC-9475-4B3B-8067-98BF795135C6}">
      <dgm:prSet/>
      <dgm:spPr/>
      <dgm:t>
        <a:bodyPr/>
        <a:lstStyle/>
        <a:p>
          <a:endParaRPr lang="cs-CZ"/>
        </a:p>
      </dgm:t>
    </dgm:pt>
    <dgm:pt modelId="{36375E33-2348-4F24-B534-68E2A548918D}" type="sibTrans" cxnId="{5BA220FC-9475-4B3B-8067-98BF795135C6}">
      <dgm:prSet/>
      <dgm:spPr/>
      <dgm:t>
        <a:bodyPr/>
        <a:lstStyle/>
        <a:p>
          <a:endParaRPr lang="cs-CZ"/>
        </a:p>
      </dgm:t>
    </dgm:pt>
    <dgm:pt modelId="{75BEFC3E-1B6A-4A52-A96B-E2E67CBDBDDC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smtClean="0"/>
            <a:t>doc. PhDr. Josef Hrdlička, Ph.D.</a:t>
          </a:r>
          <a:endParaRPr lang="cs-CZ"/>
        </a:p>
      </dgm:t>
    </dgm:pt>
    <dgm:pt modelId="{EA7DFAD8-E01C-4334-ABC2-9797AEBB294E}" type="parTrans" cxnId="{1EFE1FA3-6533-48A6-AE0C-1B8116DCD889}">
      <dgm:prSet/>
      <dgm:spPr/>
      <dgm:t>
        <a:bodyPr/>
        <a:lstStyle/>
        <a:p>
          <a:endParaRPr lang="cs-CZ"/>
        </a:p>
      </dgm:t>
    </dgm:pt>
    <dgm:pt modelId="{5FD6ECFE-B982-456D-BEAB-359191C39E7F}" type="sibTrans" cxnId="{1EFE1FA3-6533-48A6-AE0C-1B8116DCD889}">
      <dgm:prSet/>
      <dgm:spPr/>
      <dgm:t>
        <a:bodyPr/>
        <a:lstStyle/>
        <a:p>
          <a:endParaRPr lang="cs-CZ"/>
        </a:p>
      </dgm:t>
    </dgm:pt>
    <dgm:pt modelId="{C22DF2B6-278A-45CF-826A-F095ED5B95B9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smtClean="0"/>
            <a:t>PhDr. Pavel Král, Ph.D.</a:t>
          </a:r>
          <a:endParaRPr lang="cs-CZ"/>
        </a:p>
      </dgm:t>
    </dgm:pt>
    <dgm:pt modelId="{925B3236-8FDD-4251-8C04-ED591951A3D4}" type="parTrans" cxnId="{2154AC4B-212D-4EA9-8058-8F5FE5CA5112}">
      <dgm:prSet/>
      <dgm:spPr/>
      <dgm:t>
        <a:bodyPr/>
        <a:lstStyle/>
        <a:p>
          <a:endParaRPr lang="cs-CZ"/>
        </a:p>
      </dgm:t>
    </dgm:pt>
    <dgm:pt modelId="{C93DE394-F2D9-450A-B6DA-F813775BEBB4}" type="sibTrans" cxnId="{2154AC4B-212D-4EA9-8058-8F5FE5CA5112}">
      <dgm:prSet/>
      <dgm:spPr/>
      <dgm:t>
        <a:bodyPr/>
        <a:lstStyle/>
        <a:p>
          <a:endParaRPr lang="cs-CZ"/>
        </a:p>
      </dgm:t>
    </dgm:pt>
    <dgm:pt modelId="{89321C64-02E1-4F29-AA91-5CED30B5D053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smtClean="0"/>
            <a:t>Mgr. Kateřina Pražáková, Ph.D.</a:t>
          </a:r>
          <a:endParaRPr lang="cs-CZ"/>
        </a:p>
      </dgm:t>
    </dgm:pt>
    <dgm:pt modelId="{B928E2AF-B747-43B4-9840-43D2DF4EEED1}" type="parTrans" cxnId="{32FDF73C-D53D-446C-9670-9DB829AF13C8}">
      <dgm:prSet/>
      <dgm:spPr/>
      <dgm:t>
        <a:bodyPr/>
        <a:lstStyle/>
        <a:p>
          <a:endParaRPr lang="cs-CZ"/>
        </a:p>
      </dgm:t>
    </dgm:pt>
    <dgm:pt modelId="{30ECE61D-BFDA-4781-99D6-2C948FDFC1B0}" type="sibTrans" cxnId="{32FDF73C-D53D-446C-9670-9DB829AF13C8}">
      <dgm:prSet/>
      <dgm:spPr/>
      <dgm:t>
        <a:bodyPr/>
        <a:lstStyle/>
        <a:p>
          <a:endParaRPr lang="cs-CZ"/>
        </a:p>
      </dgm:t>
    </dgm:pt>
    <dgm:pt modelId="{08308F05-0CEC-4AB5-A52B-55C020041CEE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dirty="0" smtClean="0"/>
            <a:t>PhDr. Rostislav Smíšek, Ph.D.</a:t>
          </a:r>
          <a:endParaRPr lang="cs-CZ" dirty="0"/>
        </a:p>
      </dgm:t>
    </dgm:pt>
    <dgm:pt modelId="{3A5E41F6-572E-4228-9C2F-56D938852F31}" type="parTrans" cxnId="{5FFA36E5-8897-4247-A1F4-C6BC1C2BE9CA}">
      <dgm:prSet/>
      <dgm:spPr/>
      <dgm:t>
        <a:bodyPr/>
        <a:lstStyle/>
        <a:p>
          <a:endParaRPr lang="cs-CZ"/>
        </a:p>
      </dgm:t>
    </dgm:pt>
    <dgm:pt modelId="{B97A4439-2B86-42EC-94FE-EF55A7FEFD2E}" type="sibTrans" cxnId="{5FFA36E5-8897-4247-A1F4-C6BC1C2BE9CA}">
      <dgm:prSet/>
      <dgm:spPr/>
      <dgm:t>
        <a:bodyPr/>
        <a:lstStyle/>
        <a:p>
          <a:endParaRPr lang="cs-CZ"/>
        </a:p>
      </dgm:t>
    </dgm:pt>
    <dgm:pt modelId="{B4768E7F-8DE1-49C8-BA88-9958BA3A7170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endParaRPr lang="cs-CZ"/>
        </a:p>
      </dgm:t>
    </dgm:pt>
    <dgm:pt modelId="{BBAE948B-DB43-47C5-82A9-55B7F9E6A41C}" type="parTrans" cxnId="{4B36D7B5-3DE7-48C0-949B-7393F7F853B3}">
      <dgm:prSet/>
      <dgm:spPr/>
      <dgm:t>
        <a:bodyPr/>
        <a:lstStyle/>
        <a:p>
          <a:endParaRPr lang="cs-CZ"/>
        </a:p>
      </dgm:t>
    </dgm:pt>
    <dgm:pt modelId="{A0EC3F08-8E45-4475-A2E8-548076E794EB}" type="sibTrans" cxnId="{4B36D7B5-3DE7-48C0-949B-7393F7F853B3}">
      <dgm:prSet/>
      <dgm:spPr/>
      <dgm:t>
        <a:bodyPr/>
        <a:lstStyle/>
        <a:p>
          <a:endParaRPr lang="cs-CZ"/>
        </a:p>
      </dgm:t>
    </dgm:pt>
    <dgm:pt modelId="{7A211E55-1C2F-476D-9AD1-150B0FE00529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cs-CZ" dirty="0" smtClean="0"/>
            <a:t>Oddělení hospodářských a sociálních dějin novověku:</a:t>
          </a:r>
          <a:endParaRPr lang="cs-CZ" dirty="0"/>
        </a:p>
      </dgm:t>
    </dgm:pt>
    <dgm:pt modelId="{70547210-6F0E-4865-92BA-213F0772E94C}" type="parTrans" cxnId="{29AB2465-7A2E-486B-92F7-5E24464220DB}">
      <dgm:prSet/>
      <dgm:spPr/>
      <dgm:t>
        <a:bodyPr/>
        <a:lstStyle/>
        <a:p>
          <a:endParaRPr lang="cs-CZ"/>
        </a:p>
      </dgm:t>
    </dgm:pt>
    <dgm:pt modelId="{1BECAF32-0C34-42C9-A2B9-CC08AE28103C}" type="sibTrans" cxnId="{29AB2465-7A2E-486B-92F7-5E24464220DB}">
      <dgm:prSet/>
      <dgm:spPr/>
      <dgm:t>
        <a:bodyPr/>
        <a:lstStyle/>
        <a:p>
          <a:endParaRPr lang="cs-CZ"/>
        </a:p>
      </dgm:t>
    </dgm:pt>
    <dgm:pt modelId="{FE65BA63-8CFB-4B6B-9E43-A82337920D79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dirty="0" smtClean="0"/>
            <a:t>doc. PhDr. Josef Grulich, Ph.D.</a:t>
          </a:r>
          <a:endParaRPr lang="cs-CZ" dirty="0"/>
        </a:p>
      </dgm:t>
    </dgm:pt>
    <dgm:pt modelId="{10DA61DE-3C05-4001-9F39-BD3B5DD54F94}" type="parTrans" cxnId="{790ED078-9437-4460-9DAB-7478876CDAF7}">
      <dgm:prSet/>
      <dgm:spPr/>
      <dgm:t>
        <a:bodyPr/>
        <a:lstStyle/>
        <a:p>
          <a:endParaRPr lang="cs-CZ"/>
        </a:p>
      </dgm:t>
    </dgm:pt>
    <dgm:pt modelId="{856982BE-D142-4C5D-AA13-54001B78D28A}" type="sibTrans" cxnId="{790ED078-9437-4460-9DAB-7478876CDAF7}">
      <dgm:prSet/>
      <dgm:spPr/>
      <dgm:t>
        <a:bodyPr/>
        <a:lstStyle/>
        <a:p>
          <a:endParaRPr lang="cs-CZ"/>
        </a:p>
      </dgm:t>
    </dgm:pt>
    <dgm:pt modelId="{7D18AA6C-53F3-440A-88DA-C1A03109BFA5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dirty="0" smtClean="0"/>
            <a:t>PhDr. Markéta Skořepová, Ph.D.</a:t>
          </a:r>
          <a:endParaRPr lang="cs-CZ" dirty="0"/>
        </a:p>
      </dgm:t>
    </dgm:pt>
    <dgm:pt modelId="{CC521FD4-04A1-463D-9BDF-813852BE920B}" type="parTrans" cxnId="{E1DFC966-E04F-4F8B-8604-BB4BB7C9F929}">
      <dgm:prSet/>
      <dgm:spPr/>
      <dgm:t>
        <a:bodyPr/>
        <a:lstStyle/>
        <a:p>
          <a:endParaRPr lang="cs-CZ"/>
        </a:p>
      </dgm:t>
    </dgm:pt>
    <dgm:pt modelId="{D77A147F-AE0C-4290-98B5-55D0030ABA73}" type="sibTrans" cxnId="{E1DFC966-E04F-4F8B-8604-BB4BB7C9F929}">
      <dgm:prSet/>
      <dgm:spPr/>
      <dgm:t>
        <a:bodyPr/>
        <a:lstStyle/>
        <a:p>
          <a:endParaRPr lang="cs-CZ"/>
        </a:p>
      </dgm:t>
    </dgm:pt>
    <dgm:pt modelId="{35F5A968-2C3D-41EC-AC86-839C097621ED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cs-CZ" dirty="0" smtClean="0"/>
            <a:t>Oddělení moderních dějin</a:t>
          </a:r>
          <a:endParaRPr lang="cs-CZ" dirty="0"/>
        </a:p>
      </dgm:t>
    </dgm:pt>
    <dgm:pt modelId="{A3F4E42C-56C4-45A1-9658-F25F6FA95D98}" type="parTrans" cxnId="{023853B4-5C0E-412B-85D3-43B0A8AB23FE}">
      <dgm:prSet/>
      <dgm:spPr/>
      <dgm:t>
        <a:bodyPr/>
        <a:lstStyle/>
        <a:p>
          <a:endParaRPr lang="cs-CZ"/>
        </a:p>
      </dgm:t>
    </dgm:pt>
    <dgm:pt modelId="{C7A477AC-B56B-4281-B101-90054200A43F}" type="sibTrans" cxnId="{023853B4-5C0E-412B-85D3-43B0A8AB23FE}">
      <dgm:prSet/>
      <dgm:spPr/>
      <dgm:t>
        <a:bodyPr/>
        <a:lstStyle/>
        <a:p>
          <a:endParaRPr lang="cs-CZ"/>
        </a:p>
      </dgm:t>
    </dgm:pt>
    <dgm:pt modelId="{B544DE23-4BC5-419D-AC11-F424C39E017F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smtClean="0"/>
            <a:t>Mgr. Zdeněk Bezecný, Ph.D.</a:t>
          </a:r>
          <a:endParaRPr lang="cs-CZ"/>
        </a:p>
      </dgm:t>
    </dgm:pt>
    <dgm:pt modelId="{26A42284-03C0-4400-8F4E-8AF3725723FF}" type="parTrans" cxnId="{0D0DA139-0FA6-4D00-9DD6-B68C187936E2}">
      <dgm:prSet/>
      <dgm:spPr/>
      <dgm:t>
        <a:bodyPr/>
        <a:lstStyle/>
        <a:p>
          <a:endParaRPr lang="cs-CZ"/>
        </a:p>
      </dgm:t>
    </dgm:pt>
    <dgm:pt modelId="{742590D2-AD73-454F-8407-9230F8E5AD7E}" type="sibTrans" cxnId="{0D0DA139-0FA6-4D00-9DD6-B68C187936E2}">
      <dgm:prSet/>
      <dgm:spPr/>
      <dgm:t>
        <a:bodyPr/>
        <a:lstStyle/>
        <a:p>
          <a:endParaRPr lang="cs-CZ"/>
        </a:p>
      </dgm:t>
    </dgm:pt>
    <dgm:pt modelId="{7A52E048-5732-41B3-A2F9-4A32166019EA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dirty="0" smtClean="0"/>
            <a:t>Mgr. Jaroslav Král</a:t>
          </a:r>
          <a:endParaRPr lang="cs-CZ" dirty="0"/>
        </a:p>
      </dgm:t>
    </dgm:pt>
    <dgm:pt modelId="{DCC373DB-0A57-43AE-AD98-2D44F425B848}" type="parTrans" cxnId="{6B70DBDB-143C-4D89-B4CC-4FCDED20E9BE}">
      <dgm:prSet/>
      <dgm:spPr/>
      <dgm:t>
        <a:bodyPr/>
        <a:lstStyle/>
        <a:p>
          <a:endParaRPr lang="cs-CZ"/>
        </a:p>
      </dgm:t>
    </dgm:pt>
    <dgm:pt modelId="{665DFE4E-0C35-4C9A-9B07-C396962A1692}" type="sibTrans" cxnId="{6B70DBDB-143C-4D89-B4CC-4FCDED20E9BE}">
      <dgm:prSet/>
      <dgm:spPr/>
      <dgm:t>
        <a:bodyPr/>
        <a:lstStyle/>
        <a:p>
          <a:endParaRPr lang="cs-CZ"/>
        </a:p>
      </dgm:t>
    </dgm:pt>
    <dgm:pt modelId="{4EF3AD05-7D0C-4F24-9A5D-81C6294C60B6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dirty="0" smtClean="0"/>
            <a:t>PhDr. Jitka </a:t>
          </a:r>
          <a:r>
            <a:rPr lang="cs-CZ" dirty="0" err="1" smtClean="0"/>
            <a:t>Máchalová</a:t>
          </a:r>
          <a:r>
            <a:rPr lang="cs-CZ" dirty="0" smtClean="0"/>
            <a:t>, Ph.D.</a:t>
          </a:r>
          <a:endParaRPr lang="cs-CZ" dirty="0"/>
        </a:p>
      </dgm:t>
    </dgm:pt>
    <dgm:pt modelId="{16D1876A-6B3F-47E4-8065-30249DEC6F7E}" type="parTrans" cxnId="{0C14FAE1-66F0-49E0-805C-8230A94BCE06}">
      <dgm:prSet/>
      <dgm:spPr/>
      <dgm:t>
        <a:bodyPr/>
        <a:lstStyle/>
        <a:p>
          <a:endParaRPr lang="cs-CZ"/>
        </a:p>
      </dgm:t>
    </dgm:pt>
    <dgm:pt modelId="{FCC7258C-0CD2-4B1B-A125-3FD3682458C3}" type="sibTrans" cxnId="{0C14FAE1-66F0-49E0-805C-8230A94BCE06}">
      <dgm:prSet/>
      <dgm:spPr/>
      <dgm:t>
        <a:bodyPr/>
        <a:lstStyle/>
        <a:p>
          <a:endParaRPr lang="cs-CZ"/>
        </a:p>
      </dgm:t>
    </dgm:pt>
    <dgm:pt modelId="{B595FB2C-D6D0-4D84-A3F0-1B53F3359D49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cs-CZ" dirty="0" smtClean="0"/>
            <a:t>Doc. PhDr. et PaedDr. Marek Šmíd, Ph.D.</a:t>
          </a:r>
          <a:endParaRPr lang="cs-CZ" dirty="0"/>
        </a:p>
      </dgm:t>
    </dgm:pt>
    <dgm:pt modelId="{3ED8EFAF-ED9B-4AF1-B4D1-6F7D5BF812CC}" type="parTrans" cxnId="{867B22E4-2C68-4B58-B560-2E32FC896BC4}">
      <dgm:prSet/>
      <dgm:spPr/>
      <dgm:t>
        <a:bodyPr/>
        <a:lstStyle/>
        <a:p>
          <a:endParaRPr lang="cs-CZ"/>
        </a:p>
      </dgm:t>
    </dgm:pt>
    <dgm:pt modelId="{6C98FEFC-DB31-46E5-AE45-8503BF67FE25}" type="sibTrans" cxnId="{867B22E4-2C68-4B58-B560-2E32FC896BC4}">
      <dgm:prSet/>
      <dgm:spPr/>
      <dgm:t>
        <a:bodyPr/>
        <a:lstStyle/>
        <a:p>
          <a:endParaRPr lang="cs-CZ"/>
        </a:p>
      </dgm:t>
    </dgm:pt>
    <dgm:pt modelId="{06F46EA8-01D2-46BC-BD83-A55E4A3C9324}" type="pres">
      <dgm:prSet presAssocID="{BCD13CFC-BABC-4411-A63D-4095B88F77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7DD506-89DC-47B6-9D16-69A54357E516}" type="pres">
      <dgm:prSet presAssocID="{8D51DD13-00E6-4904-843C-3AC50E404C86}" presName="composite" presStyleCnt="0"/>
      <dgm:spPr/>
    </dgm:pt>
    <dgm:pt modelId="{A83895A6-9DD1-4872-B5CB-5BB8CD6F0FFD}" type="pres">
      <dgm:prSet presAssocID="{8D51DD13-00E6-4904-843C-3AC50E404C8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46F5B-B80A-4440-8927-632D8729F2DB}" type="pres">
      <dgm:prSet presAssocID="{8D51DD13-00E6-4904-843C-3AC50E404C8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42C13F-5D05-4571-9297-28B16FA141BE}" type="pres">
      <dgm:prSet presAssocID="{5B107CD0-30A0-4E73-A003-4DAEFBA692C2}" presName="space" presStyleCnt="0"/>
      <dgm:spPr/>
    </dgm:pt>
    <dgm:pt modelId="{C826C9C3-9FBE-4F6C-906A-882809473C0D}" type="pres">
      <dgm:prSet presAssocID="{7A211E55-1C2F-476D-9AD1-150B0FE00529}" presName="composite" presStyleCnt="0"/>
      <dgm:spPr/>
    </dgm:pt>
    <dgm:pt modelId="{7CFB1E45-A444-439B-8404-D12177B723B9}" type="pres">
      <dgm:prSet presAssocID="{7A211E55-1C2F-476D-9AD1-150B0FE0052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3027CB-B59B-4B54-ABBB-0EFF4AC63DCC}" type="pres">
      <dgm:prSet presAssocID="{7A211E55-1C2F-476D-9AD1-150B0FE0052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ABB220-5D0D-454A-BD9E-60064DF06E63}" type="pres">
      <dgm:prSet presAssocID="{1BECAF32-0C34-42C9-A2B9-CC08AE28103C}" presName="space" presStyleCnt="0"/>
      <dgm:spPr/>
    </dgm:pt>
    <dgm:pt modelId="{F0B1C8AE-9FC9-40CA-8637-A394DD0CAACB}" type="pres">
      <dgm:prSet presAssocID="{35F5A968-2C3D-41EC-AC86-839C097621ED}" presName="composite" presStyleCnt="0"/>
      <dgm:spPr/>
    </dgm:pt>
    <dgm:pt modelId="{7578180A-2F98-4156-A8FD-40A83BDA6248}" type="pres">
      <dgm:prSet presAssocID="{35F5A968-2C3D-41EC-AC86-839C097621E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FFA16D-A5B8-4F91-8E2A-DDA283B797D7}" type="pres">
      <dgm:prSet presAssocID="{35F5A968-2C3D-41EC-AC86-839C097621E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A220FC-9475-4B3B-8067-98BF795135C6}" srcId="{8D51DD13-00E6-4904-843C-3AC50E404C86}" destId="{E94FB2DB-C523-4888-B48A-E1951162D8CC}" srcOrd="2" destOrd="0" parTransId="{801ECC1D-5B70-481C-83C9-B9757FEF9992}" sibTransId="{36375E33-2348-4F24-B534-68E2A548918D}"/>
    <dgm:cxn modelId="{31DD4EF4-329D-49A4-98D2-9CA170AB50FF}" srcId="{8D51DD13-00E6-4904-843C-3AC50E404C86}" destId="{97A613E3-A075-4AB9-BDC5-D3576BAD7D0A}" srcOrd="0" destOrd="0" parTransId="{9AB92F67-ACC2-4202-B326-604D8D482684}" sibTransId="{917AD221-3D3C-4D93-8E70-328AF091755E}"/>
    <dgm:cxn modelId="{790ED078-9437-4460-9DAB-7478876CDAF7}" srcId="{7A211E55-1C2F-476D-9AD1-150B0FE00529}" destId="{FE65BA63-8CFB-4B6B-9E43-A82337920D79}" srcOrd="0" destOrd="0" parTransId="{10DA61DE-3C05-4001-9F39-BD3B5DD54F94}" sibTransId="{856982BE-D142-4C5D-AA13-54001B78D28A}"/>
    <dgm:cxn modelId="{BBE7A54B-563F-4A2D-BB93-0783C4E97561}" type="presOf" srcId="{97A613E3-A075-4AB9-BDC5-D3576BAD7D0A}" destId="{CB546F5B-B80A-4440-8927-632D8729F2DB}" srcOrd="0" destOrd="0" presId="urn:microsoft.com/office/officeart/2005/8/layout/hList1"/>
    <dgm:cxn modelId="{29AB2465-7A2E-486B-92F7-5E24464220DB}" srcId="{BCD13CFC-BABC-4411-A63D-4095B88F77E7}" destId="{7A211E55-1C2F-476D-9AD1-150B0FE00529}" srcOrd="1" destOrd="0" parTransId="{70547210-6F0E-4865-92BA-213F0772E94C}" sibTransId="{1BECAF32-0C34-42C9-A2B9-CC08AE28103C}"/>
    <dgm:cxn modelId="{4360ADD4-6395-436E-8791-D913CD76C2A1}" srcId="{8D51DD13-00E6-4904-843C-3AC50E404C86}" destId="{A34B15E4-5D5C-4AA0-92C3-E9D43DEC0780}" srcOrd="1" destOrd="0" parTransId="{E6AF7DDC-3151-46CF-9B1A-954E8B6A6007}" sibTransId="{26DDEDF7-DFB8-4311-A4D6-24A4EC58C971}"/>
    <dgm:cxn modelId="{5238EE2B-C082-4ECD-B3DA-6314D94B3262}" type="presOf" srcId="{7A211E55-1C2F-476D-9AD1-150B0FE00529}" destId="{7CFB1E45-A444-439B-8404-D12177B723B9}" srcOrd="0" destOrd="0" presId="urn:microsoft.com/office/officeart/2005/8/layout/hList1"/>
    <dgm:cxn modelId="{7830AC3D-4CEF-48ED-AE4E-814435B4E4E6}" type="presOf" srcId="{75BEFC3E-1B6A-4A52-A96B-E2E67CBDBDDC}" destId="{CB546F5B-B80A-4440-8927-632D8729F2DB}" srcOrd="0" destOrd="3" presId="urn:microsoft.com/office/officeart/2005/8/layout/hList1"/>
    <dgm:cxn modelId="{0C14FAE1-66F0-49E0-805C-8230A94BCE06}" srcId="{35F5A968-2C3D-41EC-AC86-839C097621ED}" destId="{4EF3AD05-7D0C-4F24-9A5D-81C6294C60B6}" srcOrd="2" destOrd="0" parTransId="{16D1876A-6B3F-47E4-8065-30249DEC6F7E}" sibTransId="{FCC7258C-0CD2-4B1B-A125-3FD3682458C3}"/>
    <dgm:cxn modelId="{1453221C-E843-4C64-839C-D7DC271AD4BD}" type="presOf" srcId="{7D18AA6C-53F3-440A-88DA-C1A03109BFA5}" destId="{B53027CB-B59B-4B54-ABBB-0EFF4AC63DCC}" srcOrd="0" destOrd="1" presId="urn:microsoft.com/office/officeart/2005/8/layout/hList1"/>
    <dgm:cxn modelId="{6B70DBDB-143C-4D89-B4CC-4FCDED20E9BE}" srcId="{35F5A968-2C3D-41EC-AC86-839C097621ED}" destId="{7A52E048-5732-41B3-A2F9-4A32166019EA}" srcOrd="1" destOrd="0" parTransId="{DCC373DB-0A57-43AE-AD98-2D44F425B848}" sibTransId="{665DFE4E-0C35-4C9A-9B07-C396962A1692}"/>
    <dgm:cxn modelId="{2154AC4B-212D-4EA9-8058-8F5FE5CA5112}" srcId="{8D51DD13-00E6-4904-843C-3AC50E404C86}" destId="{C22DF2B6-278A-45CF-826A-F095ED5B95B9}" srcOrd="4" destOrd="0" parTransId="{925B3236-8FDD-4251-8C04-ED591951A3D4}" sibTransId="{C93DE394-F2D9-450A-B6DA-F813775BEBB4}"/>
    <dgm:cxn modelId="{867B22E4-2C68-4B58-B560-2E32FC896BC4}" srcId="{35F5A968-2C3D-41EC-AC86-839C097621ED}" destId="{B595FB2C-D6D0-4D84-A3F0-1B53F3359D49}" srcOrd="3" destOrd="0" parTransId="{3ED8EFAF-ED9B-4AF1-B4D1-6F7D5BF812CC}" sibTransId="{6C98FEFC-DB31-46E5-AE45-8503BF67FE25}"/>
    <dgm:cxn modelId="{295640B4-4FF4-4838-BE5B-4851549D885C}" srcId="{BCD13CFC-BABC-4411-A63D-4095B88F77E7}" destId="{8D51DD13-00E6-4904-843C-3AC50E404C86}" srcOrd="0" destOrd="0" parTransId="{2CB9DB0A-D7E7-4667-BED1-42045210FFB2}" sibTransId="{5B107CD0-30A0-4E73-A003-4DAEFBA692C2}"/>
    <dgm:cxn modelId="{32FDF73C-D53D-446C-9670-9DB829AF13C8}" srcId="{8D51DD13-00E6-4904-843C-3AC50E404C86}" destId="{89321C64-02E1-4F29-AA91-5CED30B5D053}" srcOrd="5" destOrd="0" parTransId="{B928E2AF-B747-43B4-9840-43D2DF4EEED1}" sibTransId="{30ECE61D-BFDA-4781-99D6-2C948FDFC1B0}"/>
    <dgm:cxn modelId="{569357ED-7663-47CD-B252-77530480BC9B}" type="presOf" srcId="{A34B15E4-5D5C-4AA0-92C3-E9D43DEC0780}" destId="{CB546F5B-B80A-4440-8927-632D8729F2DB}" srcOrd="0" destOrd="1" presId="urn:microsoft.com/office/officeart/2005/8/layout/hList1"/>
    <dgm:cxn modelId="{E6FA73AA-E295-451F-ABD7-F34544E84FBA}" type="presOf" srcId="{B595FB2C-D6D0-4D84-A3F0-1B53F3359D49}" destId="{2EFFA16D-A5B8-4F91-8E2A-DDA283B797D7}" srcOrd="0" destOrd="3" presId="urn:microsoft.com/office/officeart/2005/8/layout/hList1"/>
    <dgm:cxn modelId="{5FFA36E5-8897-4247-A1F4-C6BC1C2BE9CA}" srcId="{8D51DD13-00E6-4904-843C-3AC50E404C86}" destId="{08308F05-0CEC-4AB5-A52B-55C020041CEE}" srcOrd="6" destOrd="0" parTransId="{3A5E41F6-572E-4228-9C2F-56D938852F31}" sibTransId="{B97A4439-2B86-42EC-94FE-EF55A7FEFD2E}"/>
    <dgm:cxn modelId="{4B36D7B5-3DE7-48C0-949B-7393F7F853B3}" srcId="{8D51DD13-00E6-4904-843C-3AC50E404C86}" destId="{B4768E7F-8DE1-49C8-BA88-9958BA3A7170}" srcOrd="7" destOrd="0" parTransId="{BBAE948B-DB43-47C5-82A9-55B7F9E6A41C}" sibTransId="{A0EC3F08-8E45-4475-A2E8-548076E794EB}"/>
    <dgm:cxn modelId="{042EB212-4AD7-4544-89CA-772315775B24}" type="presOf" srcId="{4EF3AD05-7D0C-4F24-9A5D-81C6294C60B6}" destId="{2EFFA16D-A5B8-4F91-8E2A-DDA283B797D7}" srcOrd="0" destOrd="2" presId="urn:microsoft.com/office/officeart/2005/8/layout/hList1"/>
    <dgm:cxn modelId="{0D0DA139-0FA6-4D00-9DD6-B68C187936E2}" srcId="{35F5A968-2C3D-41EC-AC86-839C097621ED}" destId="{B544DE23-4BC5-419D-AC11-F424C39E017F}" srcOrd="0" destOrd="0" parTransId="{26A42284-03C0-4400-8F4E-8AF3725723FF}" sibTransId="{742590D2-AD73-454F-8407-9230F8E5AD7E}"/>
    <dgm:cxn modelId="{9B048ACB-5B15-4722-80FD-1B20D0F01384}" type="presOf" srcId="{C22DF2B6-278A-45CF-826A-F095ED5B95B9}" destId="{CB546F5B-B80A-4440-8927-632D8729F2DB}" srcOrd="0" destOrd="4" presId="urn:microsoft.com/office/officeart/2005/8/layout/hList1"/>
    <dgm:cxn modelId="{A2198907-1858-4EF9-A808-D2106A6DDE70}" type="presOf" srcId="{8D51DD13-00E6-4904-843C-3AC50E404C86}" destId="{A83895A6-9DD1-4872-B5CB-5BB8CD6F0FFD}" srcOrd="0" destOrd="0" presId="urn:microsoft.com/office/officeart/2005/8/layout/hList1"/>
    <dgm:cxn modelId="{5B366AC4-BA94-43E4-AE19-39C7085F9454}" type="presOf" srcId="{35F5A968-2C3D-41EC-AC86-839C097621ED}" destId="{7578180A-2F98-4156-A8FD-40A83BDA6248}" srcOrd="0" destOrd="0" presId="urn:microsoft.com/office/officeart/2005/8/layout/hList1"/>
    <dgm:cxn modelId="{C1E6BE58-F622-4E26-A677-8B6ECA17599E}" type="presOf" srcId="{89321C64-02E1-4F29-AA91-5CED30B5D053}" destId="{CB546F5B-B80A-4440-8927-632D8729F2DB}" srcOrd="0" destOrd="5" presId="urn:microsoft.com/office/officeart/2005/8/layout/hList1"/>
    <dgm:cxn modelId="{552D3EFF-0D8B-4E0D-9187-D6D2A3B597BB}" type="presOf" srcId="{FE65BA63-8CFB-4B6B-9E43-A82337920D79}" destId="{B53027CB-B59B-4B54-ABBB-0EFF4AC63DCC}" srcOrd="0" destOrd="0" presId="urn:microsoft.com/office/officeart/2005/8/layout/hList1"/>
    <dgm:cxn modelId="{A5077594-92E5-4A81-80AA-5DEBD0213A8E}" type="presOf" srcId="{E94FB2DB-C523-4888-B48A-E1951162D8CC}" destId="{CB546F5B-B80A-4440-8927-632D8729F2DB}" srcOrd="0" destOrd="2" presId="urn:microsoft.com/office/officeart/2005/8/layout/hList1"/>
    <dgm:cxn modelId="{8D33F277-7CC7-4BC6-AD76-1441EA74BFDC}" type="presOf" srcId="{BCD13CFC-BABC-4411-A63D-4095B88F77E7}" destId="{06F46EA8-01D2-46BC-BD83-A55E4A3C9324}" srcOrd="0" destOrd="0" presId="urn:microsoft.com/office/officeart/2005/8/layout/hList1"/>
    <dgm:cxn modelId="{C4032ED8-A08B-4066-8648-CF7C90B1509B}" type="presOf" srcId="{B4768E7F-8DE1-49C8-BA88-9958BA3A7170}" destId="{CB546F5B-B80A-4440-8927-632D8729F2DB}" srcOrd="0" destOrd="7" presId="urn:microsoft.com/office/officeart/2005/8/layout/hList1"/>
    <dgm:cxn modelId="{023853B4-5C0E-412B-85D3-43B0A8AB23FE}" srcId="{BCD13CFC-BABC-4411-A63D-4095B88F77E7}" destId="{35F5A968-2C3D-41EC-AC86-839C097621ED}" srcOrd="2" destOrd="0" parTransId="{A3F4E42C-56C4-45A1-9658-F25F6FA95D98}" sibTransId="{C7A477AC-B56B-4281-B101-90054200A43F}"/>
    <dgm:cxn modelId="{E1DFC966-E04F-4F8B-8604-BB4BB7C9F929}" srcId="{7A211E55-1C2F-476D-9AD1-150B0FE00529}" destId="{7D18AA6C-53F3-440A-88DA-C1A03109BFA5}" srcOrd="1" destOrd="0" parTransId="{CC521FD4-04A1-463D-9BDF-813852BE920B}" sibTransId="{D77A147F-AE0C-4290-98B5-55D0030ABA73}"/>
    <dgm:cxn modelId="{825AFBFD-B28C-45FC-8975-89FB86C3F0B2}" type="presOf" srcId="{B544DE23-4BC5-419D-AC11-F424C39E017F}" destId="{2EFFA16D-A5B8-4F91-8E2A-DDA283B797D7}" srcOrd="0" destOrd="0" presId="urn:microsoft.com/office/officeart/2005/8/layout/hList1"/>
    <dgm:cxn modelId="{1EFE1FA3-6533-48A6-AE0C-1B8116DCD889}" srcId="{8D51DD13-00E6-4904-843C-3AC50E404C86}" destId="{75BEFC3E-1B6A-4A52-A96B-E2E67CBDBDDC}" srcOrd="3" destOrd="0" parTransId="{EA7DFAD8-E01C-4334-ABC2-9797AEBB294E}" sibTransId="{5FD6ECFE-B982-456D-BEAB-359191C39E7F}"/>
    <dgm:cxn modelId="{AC17C597-5137-4E90-86A9-3586D8B7A6B1}" type="presOf" srcId="{7A52E048-5732-41B3-A2F9-4A32166019EA}" destId="{2EFFA16D-A5B8-4F91-8E2A-DDA283B797D7}" srcOrd="0" destOrd="1" presId="urn:microsoft.com/office/officeart/2005/8/layout/hList1"/>
    <dgm:cxn modelId="{AFDAA780-3CD3-4D22-AD3A-15A54D177CE6}" type="presOf" srcId="{08308F05-0CEC-4AB5-A52B-55C020041CEE}" destId="{CB546F5B-B80A-4440-8927-632D8729F2DB}" srcOrd="0" destOrd="6" presId="urn:microsoft.com/office/officeart/2005/8/layout/hList1"/>
    <dgm:cxn modelId="{E45FC9F9-D6E0-476C-9D99-3FB80582AF48}" type="presParOf" srcId="{06F46EA8-01D2-46BC-BD83-A55E4A3C9324}" destId="{867DD506-89DC-47B6-9D16-69A54357E516}" srcOrd="0" destOrd="0" presId="urn:microsoft.com/office/officeart/2005/8/layout/hList1"/>
    <dgm:cxn modelId="{B79B3850-433D-4F6C-9C50-43518A2E7BE0}" type="presParOf" srcId="{867DD506-89DC-47B6-9D16-69A54357E516}" destId="{A83895A6-9DD1-4872-B5CB-5BB8CD6F0FFD}" srcOrd="0" destOrd="0" presId="urn:microsoft.com/office/officeart/2005/8/layout/hList1"/>
    <dgm:cxn modelId="{75D0FDBA-6687-4D18-A83C-A56F604EBCFA}" type="presParOf" srcId="{867DD506-89DC-47B6-9D16-69A54357E516}" destId="{CB546F5B-B80A-4440-8927-632D8729F2DB}" srcOrd="1" destOrd="0" presId="urn:microsoft.com/office/officeart/2005/8/layout/hList1"/>
    <dgm:cxn modelId="{EB8E522D-88A6-436C-A162-DF6717B3DD65}" type="presParOf" srcId="{06F46EA8-01D2-46BC-BD83-A55E4A3C9324}" destId="{C642C13F-5D05-4571-9297-28B16FA141BE}" srcOrd="1" destOrd="0" presId="urn:microsoft.com/office/officeart/2005/8/layout/hList1"/>
    <dgm:cxn modelId="{12D2944D-396F-4B1A-B875-9DAA9C908D6F}" type="presParOf" srcId="{06F46EA8-01D2-46BC-BD83-A55E4A3C9324}" destId="{C826C9C3-9FBE-4F6C-906A-882809473C0D}" srcOrd="2" destOrd="0" presId="urn:microsoft.com/office/officeart/2005/8/layout/hList1"/>
    <dgm:cxn modelId="{A6D48993-5E2E-4854-9B1D-57FE3797535F}" type="presParOf" srcId="{C826C9C3-9FBE-4F6C-906A-882809473C0D}" destId="{7CFB1E45-A444-439B-8404-D12177B723B9}" srcOrd="0" destOrd="0" presId="urn:microsoft.com/office/officeart/2005/8/layout/hList1"/>
    <dgm:cxn modelId="{181AF3D3-A626-415E-BD58-B44EC8C218EB}" type="presParOf" srcId="{C826C9C3-9FBE-4F6C-906A-882809473C0D}" destId="{B53027CB-B59B-4B54-ABBB-0EFF4AC63DCC}" srcOrd="1" destOrd="0" presId="urn:microsoft.com/office/officeart/2005/8/layout/hList1"/>
    <dgm:cxn modelId="{E184B633-1D21-46BD-B32C-26A5204B7F40}" type="presParOf" srcId="{06F46EA8-01D2-46BC-BD83-A55E4A3C9324}" destId="{E6ABB220-5D0D-454A-BD9E-60064DF06E63}" srcOrd="3" destOrd="0" presId="urn:microsoft.com/office/officeart/2005/8/layout/hList1"/>
    <dgm:cxn modelId="{E0CA4E88-EAB7-49F6-9030-BD65682F46A1}" type="presParOf" srcId="{06F46EA8-01D2-46BC-BD83-A55E4A3C9324}" destId="{F0B1C8AE-9FC9-40CA-8637-A394DD0CAACB}" srcOrd="4" destOrd="0" presId="urn:microsoft.com/office/officeart/2005/8/layout/hList1"/>
    <dgm:cxn modelId="{27505EC5-74A4-4F2C-A8E2-F8578FCC38FA}" type="presParOf" srcId="{F0B1C8AE-9FC9-40CA-8637-A394DD0CAACB}" destId="{7578180A-2F98-4156-A8FD-40A83BDA6248}" srcOrd="0" destOrd="0" presId="urn:microsoft.com/office/officeart/2005/8/layout/hList1"/>
    <dgm:cxn modelId="{3C6851CF-6588-4707-881D-6D6CFD608D4B}" type="presParOf" srcId="{F0B1C8AE-9FC9-40CA-8637-A394DD0CAACB}" destId="{2EFFA16D-A5B8-4F91-8E2A-DDA283B797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1D9070-7211-4EB1-B8C6-EE27289675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276F17-C7DF-4631-AF0A-0CC367E3C5B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Ve vědecké práci se Historický ústav Filozofické fakulty Jihočeské univerzity systematicky a dlouhodobě zaměřuje na všestranný výzkum dějin raného novověku, zvláště pak na dějiny habsburské monarchie v letech 1526 až 1780, na dějiny šlechty, měst a venkovského obyvatelstva</a:t>
          </a:r>
          <a:endParaRPr lang="cs-CZ" dirty="0"/>
        </a:p>
      </dgm:t>
    </dgm:pt>
    <dgm:pt modelId="{B9E6802B-4B84-4F36-96A2-56156023100B}" type="parTrans" cxnId="{CE9315D7-B02A-4B85-B147-5CBD1C644CE6}">
      <dgm:prSet/>
      <dgm:spPr/>
      <dgm:t>
        <a:bodyPr/>
        <a:lstStyle/>
        <a:p>
          <a:endParaRPr lang="cs-CZ"/>
        </a:p>
      </dgm:t>
    </dgm:pt>
    <dgm:pt modelId="{CF1EE03F-9BF0-4883-B806-2FFD8E6E901C}" type="sibTrans" cxnId="{CE9315D7-B02A-4B85-B147-5CBD1C644CE6}">
      <dgm:prSet/>
      <dgm:spPr/>
      <dgm:t>
        <a:bodyPr/>
        <a:lstStyle/>
        <a:p>
          <a:endParaRPr lang="cs-CZ"/>
        </a:p>
      </dgm:t>
    </dgm:pt>
    <dgm:pt modelId="{4AD5593D-CDC2-4915-BBC8-E1C9C09C59D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Tomu odpovídá vědecká činnost výzkumného centra ústavu Habsburkové v dějinách českých zemí raného novověku, které zahájilo svoje výzkumné aktivity v roce 2012</a:t>
          </a:r>
          <a:endParaRPr lang="cs-CZ" dirty="0"/>
        </a:p>
      </dgm:t>
    </dgm:pt>
    <dgm:pt modelId="{EF1399CB-2D27-4A39-A9F0-BA6899791AAB}" type="parTrans" cxnId="{BAC55D86-0621-4009-889E-98C61B43F800}">
      <dgm:prSet/>
      <dgm:spPr/>
      <dgm:t>
        <a:bodyPr/>
        <a:lstStyle/>
        <a:p>
          <a:endParaRPr lang="cs-CZ"/>
        </a:p>
      </dgm:t>
    </dgm:pt>
    <dgm:pt modelId="{239D5BCD-F2AF-4792-B637-97D5D31FA942}" type="sibTrans" cxnId="{BAC55D86-0621-4009-889E-98C61B43F800}">
      <dgm:prSet/>
      <dgm:spPr/>
      <dgm:t>
        <a:bodyPr/>
        <a:lstStyle/>
        <a:p>
          <a:endParaRPr lang="cs-CZ"/>
        </a:p>
      </dgm:t>
    </dgm:pt>
    <dgm:pt modelId="{3EDF4825-8A73-4700-97EF-BFE3994D626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Historický ústav soustřeďuje vědeckou pozornost rovněž k výzkumu sociálních dějin a historické demografie 18. a 19. století</a:t>
          </a:r>
          <a:endParaRPr lang="cs-CZ" dirty="0"/>
        </a:p>
      </dgm:t>
    </dgm:pt>
    <dgm:pt modelId="{9D72B764-FC67-4116-B912-F7B4F720275F}" type="parTrans" cxnId="{74244BED-9515-4AAB-BF7D-3807B6842AD0}">
      <dgm:prSet/>
      <dgm:spPr/>
      <dgm:t>
        <a:bodyPr/>
        <a:lstStyle/>
        <a:p>
          <a:endParaRPr lang="cs-CZ"/>
        </a:p>
      </dgm:t>
    </dgm:pt>
    <dgm:pt modelId="{4479CF96-D122-424D-9F2B-A5F5646A680C}" type="sibTrans" cxnId="{74244BED-9515-4AAB-BF7D-3807B6842AD0}">
      <dgm:prSet/>
      <dgm:spPr/>
      <dgm:t>
        <a:bodyPr/>
        <a:lstStyle/>
        <a:p>
          <a:endParaRPr lang="cs-CZ"/>
        </a:p>
      </dgm:t>
    </dgm:pt>
    <dgm:pt modelId="{F469784C-CE7E-4581-9F49-094C1774725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Výzkum moderních dějin vykazuje badatelské těžiště v dějinách mezinárodní diplomacie a kulturní historii jihočeské krajiny</a:t>
          </a:r>
          <a:endParaRPr lang="cs-CZ" dirty="0"/>
        </a:p>
      </dgm:t>
    </dgm:pt>
    <dgm:pt modelId="{2F20C9F4-5B7E-44AB-AF59-A2C5948FB04B}" type="parTrans" cxnId="{F30AB4BA-7AA5-4DB7-946A-761FB0AFDFE9}">
      <dgm:prSet/>
      <dgm:spPr/>
      <dgm:t>
        <a:bodyPr/>
        <a:lstStyle/>
        <a:p>
          <a:endParaRPr lang="cs-CZ"/>
        </a:p>
      </dgm:t>
    </dgm:pt>
    <dgm:pt modelId="{7A1C3561-A9E9-4E96-832A-065857441122}" type="sibTrans" cxnId="{F30AB4BA-7AA5-4DB7-946A-761FB0AFDFE9}">
      <dgm:prSet/>
      <dgm:spPr/>
      <dgm:t>
        <a:bodyPr/>
        <a:lstStyle/>
        <a:p>
          <a:endParaRPr lang="cs-CZ"/>
        </a:p>
      </dgm:t>
    </dgm:pt>
    <dgm:pt modelId="{84B960F8-36F7-4BA4-A194-DBFCF04ECDCB}" type="pres">
      <dgm:prSet presAssocID="{721D9070-7211-4EB1-B8C6-EE27289675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05C67C5-2E7B-422E-842B-EE72B0508A4E}" type="pres">
      <dgm:prSet presAssocID="{BC276F17-C7DF-4631-AF0A-0CC367E3C5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3E18CE-5C02-40FA-B372-69EECDAD21D1}" type="pres">
      <dgm:prSet presAssocID="{CF1EE03F-9BF0-4883-B806-2FFD8E6E901C}" presName="spacer" presStyleCnt="0"/>
      <dgm:spPr/>
    </dgm:pt>
    <dgm:pt modelId="{3D274CF5-E9FB-411B-862E-EC2D548FFAC3}" type="pres">
      <dgm:prSet presAssocID="{4AD5593D-CDC2-4915-BBC8-E1C9C09C59D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22317F-BD3C-47BC-AA66-96479BE20950}" type="pres">
      <dgm:prSet presAssocID="{239D5BCD-F2AF-4792-B637-97D5D31FA942}" presName="spacer" presStyleCnt="0"/>
      <dgm:spPr/>
    </dgm:pt>
    <dgm:pt modelId="{8D44690E-5DD5-48F2-A90B-09737C839A7D}" type="pres">
      <dgm:prSet presAssocID="{3EDF4825-8A73-4700-97EF-BFE3994D62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159727-3597-4EC1-B6FE-3715C30F72DD}" type="pres">
      <dgm:prSet presAssocID="{4479CF96-D122-424D-9F2B-A5F5646A680C}" presName="spacer" presStyleCnt="0"/>
      <dgm:spPr/>
    </dgm:pt>
    <dgm:pt modelId="{4A68B4F3-86CD-42EF-9FBA-0B9FF0BE2748}" type="pres">
      <dgm:prSet presAssocID="{F469784C-CE7E-4581-9F49-094C177472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0015D31-3ECF-44EC-88BF-5062B7AE7B24}" type="presOf" srcId="{721D9070-7211-4EB1-B8C6-EE272896754F}" destId="{84B960F8-36F7-4BA4-A194-DBFCF04ECDCB}" srcOrd="0" destOrd="0" presId="urn:microsoft.com/office/officeart/2005/8/layout/vList2"/>
    <dgm:cxn modelId="{995F6A1E-EFC7-4B9A-A0A8-01D25181BA15}" type="presOf" srcId="{F469784C-CE7E-4581-9F49-094C17747255}" destId="{4A68B4F3-86CD-42EF-9FBA-0B9FF0BE2748}" srcOrd="0" destOrd="0" presId="urn:microsoft.com/office/officeart/2005/8/layout/vList2"/>
    <dgm:cxn modelId="{CE9315D7-B02A-4B85-B147-5CBD1C644CE6}" srcId="{721D9070-7211-4EB1-B8C6-EE272896754F}" destId="{BC276F17-C7DF-4631-AF0A-0CC367E3C5BC}" srcOrd="0" destOrd="0" parTransId="{B9E6802B-4B84-4F36-96A2-56156023100B}" sibTransId="{CF1EE03F-9BF0-4883-B806-2FFD8E6E901C}"/>
    <dgm:cxn modelId="{BAC55D86-0621-4009-889E-98C61B43F800}" srcId="{721D9070-7211-4EB1-B8C6-EE272896754F}" destId="{4AD5593D-CDC2-4915-BBC8-E1C9C09C59D5}" srcOrd="1" destOrd="0" parTransId="{EF1399CB-2D27-4A39-A9F0-BA6899791AAB}" sibTransId="{239D5BCD-F2AF-4792-B637-97D5D31FA942}"/>
    <dgm:cxn modelId="{F30AB4BA-7AA5-4DB7-946A-761FB0AFDFE9}" srcId="{721D9070-7211-4EB1-B8C6-EE272896754F}" destId="{F469784C-CE7E-4581-9F49-094C17747255}" srcOrd="3" destOrd="0" parTransId="{2F20C9F4-5B7E-44AB-AF59-A2C5948FB04B}" sibTransId="{7A1C3561-A9E9-4E96-832A-065857441122}"/>
    <dgm:cxn modelId="{74244BED-9515-4AAB-BF7D-3807B6842AD0}" srcId="{721D9070-7211-4EB1-B8C6-EE272896754F}" destId="{3EDF4825-8A73-4700-97EF-BFE3994D6266}" srcOrd="2" destOrd="0" parTransId="{9D72B764-FC67-4116-B912-F7B4F720275F}" sibTransId="{4479CF96-D122-424D-9F2B-A5F5646A680C}"/>
    <dgm:cxn modelId="{94539397-6A51-41B6-B9FF-29FA93C46E17}" type="presOf" srcId="{4AD5593D-CDC2-4915-BBC8-E1C9C09C59D5}" destId="{3D274CF5-E9FB-411B-862E-EC2D548FFAC3}" srcOrd="0" destOrd="0" presId="urn:microsoft.com/office/officeart/2005/8/layout/vList2"/>
    <dgm:cxn modelId="{393D055A-E8A9-48F8-A214-B9112AD49383}" type="presOf" srcId="{3EDF4825-8A73-4700-97EF-BFE3994D6266}" destId="{8D44690E-5DD5-48F2-A90B-09737C839A7D}" srcOrd="0" destOrd="0" presId="urn:microsoft.com/office/officeart/2005/8/layout/vList2"/>
    <dgm:cxn modelId="{BE2A7274-05DE-4A83-BC47-70CEDEA113DB}" type="presOf" srcId="{BC276F17-C7DF-4631-AF0A-0CC367E3C5BC}" destId="{C05C67C5-2E7B-422E-842B-EE72B0508A4E}" srcOrd="0" destOrd="0" presId="urn:microsoft.com/office/officeart/2005/8/layout/vList2"/>
    <dgm:cxn modelId="{CB175045-554B-43E0-95F1-902AD461F936}" type="presParOf" srcId="{84B960F8-36F7-4BA4-A194-DBFCF04ECDCB}" destId="{C05C67C5-2E7B-422E-842B-EE72B0508A4E}" srcOrd="0" destOrd="0" presId="urn:microsoft.com/office/officeart/2005/8/layout/vList2"/>
    <dgm:cxn modelId="{892EB973-9CE8-491E-BDA9-676E49193FEA}" type="presParOf" srcId="{84B960F8-36F7-4BA4-A194-DBFCF04ECDCB}" destId="{E83E18CE-5C02-40FA-B372-69EECDAD21D1}" srcOrd="1" destOrd="0" presId="urn:microsoft.com/office/officeart/2005/8/layout/vList2"/>
    <dgm:cxn modelId="{1A36035A-6341-4CAB-80E1-B1D8CAC5A910}" type="presParOf" srcId="{84B960F8-36F7-4BA4-A194-DBFCF04ECDCB}" destId="{3D274CF5-E9FB-411B-862E-EC2D548FFAC3}" srcOrd="2" destOrd="0" presId="urn:microsoft.com/office/officeart/2005/8/layout/vList2"/>
    <dgm:cxn modelId="{0C4272ED-7F46-4270-8529-DE2E0F2E2AE5}" type="presParOf" srcId="{84B960F8-36F7-4BA4-A194-DBFCF04ECDCB}" destId="{5A22317F-BD3C-47BC-AA66-96479BE20950}" srcOrd="3" destOrd="0" presId="urn:microsoft.com/office/officeart/2005/8/layout/vList2"/>
    <dgm:cxn modelId="{11428A05-B894-4AA6-A933-0731F31248AA}" type="presParOf" srcId="{84B960F8-36F7-4BA4-A194-DBFCF04ECDCB}" destId="{8D44690E-5DD5-48F2-A90B-09737C839A7D}" srcOrd="4" destOrd="0" presId="urn:microsoft.com/office/officeart/2005/8/layout/vList2"/>
    <dgm:cxn modelId="{FBB15B23-8210-4546-9BB0-852EE935CC3A}" type="presParOf" srcId="{84B960F8-36F7-4BA4-A194-DBFCF04ECDCB}" destId="{43159727-3597-4EC1-B6FE-3715C30F72DD}" srcOrd="5" destOrd="0" presId="urn:microsoft.com/office/officeart/2005/8/layout/vList2"/>
    <dgm:cxn modelId="{4189B832-CA74-4226-8DDD-60D2CD784287}" type="presParOf" srcId="{84B960F8-36F7-4BA4-A194-DBFCF04ECDCB}" destId="{4A68B4F3-86CD-42EF-9FBA-0B9FF0BE27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228A6C-C5CE-4CA1-8F94-94249F3D5D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5E9B18E-7AC2-435D-9D3D-B41960BA91B3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Historický ústav Filozofické fakulty Jihočeské univerzity je vydavatelem periodika </a:t>
          </a:r>
          <a:r>
            <a:rPr lang="cs-CZ" b="1" dirty="0" smtClean="0"/>
            <a:t>Opera </a:t>
          </a:r>
          <a:r>
            <a:rPr lang="cs-CZ" b="1" dirty="0" err="1" smtClean="0"/>
            <a:t>historica</a:t>
          </a:r>
          <a:r>
            <a:rPr lang="cs-CZ" dirty="0" smtClean="0"/>
            <a:t>, které bylo v letech 1991-2011 (ročníky 1-15) sborníkem, od roku 2015 získalo podobu pravidelně vycházejícího vědeckého časopisu zaměřeného na dějiny raného novověku (zatím ročníky 16-21)</a:t>
          </a:r>
          <a:endParaRPr lang="cs-CZ" dirty="0"/>
        </a:p>
      </dgm:t>
    </dgm:pt>
    <dgm:pt modelId="{CA56E800-16DE-4F68-B0AC-475743EC8234}" type="parTrans" cxnId="{687A58FF-ED1D-4515-9762-E9B509523874}">
      <dgm:prSet/>
      <dgm:spPr/>
      <dgm:t>
        <a:bodyPr/>
        <a:lstStyle/>
        <a:p>
          <a:endParaRPr lang="cs-CZ"/>
        </a:p>
      </dgm:t>
    </dgm:pt>
    <dgm:pt modelId="{DDB86CC4-44EC-46F4-B44E-2BBE5D02A4E6}" type="sibTrans" cxnId="{687A58FF-ED1D-4515-9762-E9B509523874}">
      <dgm:prSet/>
      <dgm:spPr/>
      <dgm:t>
        <a:bodyPr/>
        <a:lstStyle/>
        <a:p>
          <a:endParaRPr lang="cs-CZ"/>
        </a:p>
      </dgm:t>
    </dgm:pt>
    <dgm:pt modelId="{3A08D7ED-14DB-4D6D-BA62-8B93079A9EC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smtClean="0"/>
            <a:t>Časopis Opera historica je zařazen na European Index for the Humanities ERIH+</a:t>
          </a:r>
          <a:endParaRPr lang="cs-CZ"/>
        </a:p>
      </dgm:t>
    </dgm:pt>
    <dgm:pt modelId="{9CDD5529-871A-4A52-BC1D-0C426FAD00F7}" type="parTrans" cxnId="{100D980F-7763-472D-8FD5-74CE7A52CCF2}">
      <dgm:prSet/>
      <dgm:spPr/>
      <dgm:t>
        <a:bodyPr/>
        <a:lstStyle/>
        <a:p>
          <a:endParaRPr lang="cs-CZ"/>
        </a:p>
      </dgm:t>
    </dgm:pt>
    <dgm:pt modelId="{4C06BFEB-2972-4767-BC60-0AB14C0007EA}" type="sibTrans" cxnId="{100D980F-7763-472D-8FD5-74CE7A52CCF2}">
      <dgm:prSet/>
      <dgm:spPr/>
      <dgm:t>
        <a:bodyPr/>
        <a:lstStyle/>
        <a:p>
          <a:endParaRPr lang="cs-CZ"/>
        </a:p>
      </dgm:t>
    </dgm:pt>
    <dgm:pt modelId="{71BB32CA-7402-4662-AD8E-7D9530A535D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Současně ústav vydává monografickou řadu původních vědeckých prací k českým a středoevropským dějinám novověku </a:t>
          </a:r>
          <a:r>
            <a:rPr lang="cs-CZ" b="1" dirty="0" err="1" smtClean="0"/>
            <a:t>Monographia</a:t>
          </a:r>
          <a:r>
            <a:rPr lang="cs-CZ" b="1" dirty="0" smtClean="0"/>
            <a:t> </a:t>
          </a:r>
          <a:r>
            <a:rPr lang="cs-CZ" b="1" dirty="0" err="1" smtClean="0"/>
            <a:t>historica</a:t>
          </a:r>
          <a:r>
            <a:rPr lang="cs-CZ" dirty="0" smtClean="0"/>
            <a:t> (zatím 1-18)</a:t>
          </a:r>
          <a:endParaRPr lang="cs-CZ" dirty="0"/>
        </a:p>
      </dgm:t>
    </dgm:pt>
    <dgm:pt modelId="{51931316-529D-493A-958F-887674C5F126}" type="parTrans" cxnId="{3D5A8F71-A60F-46D3-8485-021A942CFE74}">
      <dgm:prSet/>
      <dgm:spPr/>
      <dgm:t>
        <a:bodyPr/>
        <a:lstStyle/>
        <a:p>
          <a:endParaRPr lang="cs-CZ"/>
        </a:p>
      </dgm:t>
    </dgm:pt>
    <dgm:pt modelId="{E77BF36C-3022-443C-84FF-3BFD1A49F0C1}" type="sibTrans" cxnId="{3D5A8F71-A60F-46D3-8485-021A942CFE74}">
      <dgm:prSet/>
      <dgm:spPr/>
      <dgm:t>
        <a:bodyPr/>
        <a:lstStyle/>
        <a:p>
          <a:endParaRPr lang="cs-CZ"/>
        </a:p>
      </dgm:t>
    </dgm:pt>
    <dgm:pt modelId="{D3A5C38F-6175-465C-B1CF-345B37803959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Společně s Historickým ústavem Akademie věd České republiky zřídil Historický ústav Filozofické fakulty Jihočeské univerzity roku 2004 </a:t>
          </a:r>
          <a:r>
            <a:rPr lang="cs-CZ" b="1" dirty="0" smtClean="0"/>
            <a:t>Centrum raně novověkých studií</a:t>
          </a:r>
          <a:r>
            <a:rPr lang="cs-CZ" dirty="0" smtClean="0"/>
            <a:t>, jehož hlavní poslání spočívá především v kritickém edičním zpřístupňování pramenů k českým dějinám raného novověku</a:t>
          </a:r>
          <a:endParaRPr lang="cs-CZ" dirty="0"/>
        </a:p>
      </dgm:t>
    </dgm:pt>
    <dgm:pt modelId="{7831A893-0D3F-42EF-B827-96F63C00ECBC}" type="parTrans" cxnId="{E4C626FC-9984-404E-B88E-72193CE12D85}">
      <dgm:prSet/>
      <dgm:spPr/>
      <dgm:t>
        <a:bodyPr/>
        <a:lstStyle/>
        <a:p>
          <a:endParaRPr lang="cs-CZ"/>
        </a:p>
      </dgm:t>
    </dgm:pt>
    <dgm:pt modelId="{505CCBC7-78FB-406B-911C-77D6643965F1}" type="sibTrans" cxnId="{E4C626FC-9984-404E-B88E-72193CE12D85}">
      <dgm:prSet/>
      <dgm:spPr/>
      <dgm:t>
        <a:bodyPr/>
        <a:lstStyle/>
        <a:p>
          <a:endParaRPr lang="cs-CZ"/>
        </a:p>
      </dgm:t>
    </dgm:pt>
    <dgm:pt modelId="{2193D8F5-6932-476E-9FA1-4838121D7CA9}">
      <dgm:prSet/>
      <dgm:spPr/>
      <dgm:t>
        <a:bodyPr/>
        <a:lstStyle/>
        <a:p>
          <a:pPr rtl="0"/>
          <a:r>
            <a:rPr lang="cs-CZ" dirty="0" smtClean="0"/>
            <a:t>Společný ediční projekt obou ústavů nese název </a:t>
          </a:r>
          <a:r>
            <a:rPr lang="cs-CZ" b="1" dirty="0" smtClean="0"/>
            <a:t>Prameny k českým dějinám 16. – 18. století </a:t>
          </a:r>
          <a:r>
            <a:rPr lang="cs-CZ" dirty="0" smtClean="0"/>
            <a:t>(</a:t>
          </a:r>
          <a:r>
            <a:rPr lang="cs-CZ" dirty="0" err="1" smtClean="0"/>
            <a:t>Documenta</a:t>
          </a:r>
          <a:r>
            <a:rPr lang="cs-CZ" dirty="0" smtClean="0"/>
            <a:t> res </a:t>
          </a:r>
          <a:r>
            <a:rPr lang="cs-CZ" dirty="0" err="1" smtClean="0"/>
            <a:t>gestas</a:t>
          </a:r>
          <a:r>
            <a:rPr lang="cs-CZ" dirty="0" smtClean="0"/>
            <a:t> </a:t>
          </a:r>
          <a:r>
            <a:rPr lang="cs-CZ" dirty="0" err="1" smtClean="0"/>
            <a:t>Bohemicas</a:t>
          </a:r>
          <a:r>
            <a:rPr lang="cs-CZ" dirty="0" smtClean="0"/>
            <a:t> </a:t>
          </a:r>
          <a:r>
            <a:rPr lang="cs-CZ" dirty="0" err="1" smtClean="0"/>
            <a:t>saeculorum</a:t>
          </a:r>
          <a:r>
            <a:rPr lang="cs-CZ" dirty="0" smtClean="0"/>
            <a:t> XVI. – XVIII. </a:t>
          </a:r>
          <a:r>
            <a:rPr lang="cs-CZ" dirty="0" err="1" smtClean="0"/>
            <a:t>illustrantia</a:t>
          </a:r>
          <a:r>
            <a:rPr lang="cs-CZ" dirty="0" smtClean="0"/>
            <a:t>)</a:t>
          </a:r>
          <a:endParaRPr lang="cs-CZ" dirty="0"/>
        </a:p>
      </dgm:t>
    </dgm:pt>
    <dgm:pt modelId="{53DDBF51-ED8C-4BEE-911F-7D8B655BF335}" type="parTrans" cxnId="{FD2DAC0D-149C-490A-BEF8-3A5BF743EF8C}">
      <dgm:prSet/>
      <dgm:spPr/>
      <dgm:t>
        <a:bodyPr/>
        <a:lstStyle/>
        <a:p>
          <a:endParaRPr lang="cs-CZ"/>
        </a:p>
      </dgm:t>
    </dgm:pt>
    <dgm:pt modelId="{13E14CE6-63D2-4F77-A84F-F76CED56E708}" type="sibTrans" cxnId="{FD2DAC0D-149C-490A-BEF8-3A5BF743EF8C}">
      <dgm:prSet/>
      <dgm:spPr/>
      <dgm:t>
        <a:bodyPr/>
        <a:lstStyle/>
        <a:p>
          <a:endParaRPr lang="cs-CZ"/>
        </a:p>
      </dgm:t>
    </dgm:pt>
    <dgm:pt modelId="{1A7105EA-B712-4FAA-A66F-61EC2989CE31}" type="pres">
      <dgm:prSet presAssocID="{79228A6C-C5CE-4CA1-8F94-94249F3D5D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1CEE2EA-94FC-44EA-90F7-7CB3F98DD107}" type="pres">
      <dgm:prSet presAssocID="{75E9B18E-7AC2-435D-9D3D-B41960BA91B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7C43C1-2AB3-4DBB-AC5C-2D157831DC18}" type="pres">
      <dgm:prSet presAssocID="{DDB86CC4-44EC-46F4-B44E-2BBE5D02A4E6}" presName="spacer" presStyleCnt="0"/>
      <dgm:spPr/>
    </dgm:pt>
    <dgm:pt modelId="{AF9B0015-E7A0-4E49-904B-FEF02689A1D3}" type="pres">
      <dgm:prSet presAssocID="{3A08D7ED-14DB-4D6D-BA62-8B93079A9E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2CDE11-BDD2-4886-BE73-FD00D952B9E4}" type="pres">
      <dgm:prSet presAssocID="{4C06BFEB-2972-4767-BC60-0AB14C0007EA}" presName="spacer" presStyleCnt="0"/>
      <dgm:spPr/>
    </dgm:pt>
    <dgm:pt modelId="{2A89B40B-3008-4562-868C-943E25031AF7}" type="pres">
      <dgm:prSet presAssocID="{71BB32CA-7402-4662-AD8E-7D9530A535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9CF4BB-8505-41DE-B140-14EE9527E071}" type="pres">
      <dgm:prSet presAssocID="{E77BF36C-3022-443C-84FF-3BFD1A49F0C1}" presName="spacer" presStyleCnt="0"/>
      <dgm:spPr/>
    </dgm:pt>
    <dgm:pt modelId="{276CEBC1-770F-46D4-AB15-1489D4B9DAD8}" type="pres">
      <dgm:prSet presAssocID="{D3A5C38F-6175-465C-B1CF-345B378039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6D63CD-6AE1-45F4-8CB3-85DBC94C66C2}" type="pres">
      <dgm:prSet presAssocID="{D3A5C38F-6175-465C-B1CF-345B3780395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5A8F71-A60F-46D3-8485-021A942CFE74}" srcId="{79228A6C-C5CE-4CA1-8F94-94249F3D5DD8}" destId="{71BB32CA-7402-4662-AD8E-7D9530A535DC}" srcOrd="2" destOrd="0" parTransId="{51931316-529D-493A-958F-887674C5F126}" sibTransId="{E77BF36C-3022-443C-84FF-3BFD1A49F0C1}"/>
    <dgm:cxn modelId="{E4C626FC-9984-404E-B88E-72193CE12D85}" srcId="{79228A6C-C5CE-4CA1-8F94-94249F3D5DD8}" destId="{D3A5C38F-6175-465C-B1CF-345B37803959}" srcOrd="3" destOrd="0" parTransId="{7831A893-0D3F-42EF-B827-96F63C00ECBC}" sibTransId="{505CCBC7-78FB-406B-911C-77D6643965F1}"/>
    <dgm:cxn modelId="{ED9F7D65-2FDE-4985-BB2C-232043CC8B93}" type="presOf" srcId="{3A08D7ED-14DB-4D6D-BA62-8B93079A9EC4}" destId="{AF9B0015-E7A0-4E49-904B-FEF02689A1D3}" srcOrd="0" destOrd="0" presId="urn:microsoft.com/office/officeart/2005/8/layout/vList2"/>
    <dgm:cxn modelId="{FD2DAC0D-149C-490A-BEF8-3A5BF743EF8C}" srcId="{D3A5C38F-6175-465C-B1CF-345B37803959}" destId="{2193D8F5-6932-476E-9FA1-4838121D7CA9}" srcOrd="0" destOrd="0" parTransId="{53DDBF51-ED8C-4BEE-911F-7D8B655BF335}" sibTransId="{13E14CE6-63D2-4F77-A84F-F76CED56E708}"/>
    <dgm:cxn modelId="{E904B653-A348-43CA-B4CE-9C64759FB19A}" type="presOf" srcId="{75E9B18E-7AC2-435D-9D3D-B41960BA91B3}" destId="{E1CEE2EA-94FC-44EA-90F7-7CB3F98DD107}" srcOrd="0" destOrd="0" presId="urn:microsoft.com/office/officeart/2005/8/layout/vList2"/>
    <dgm:cxn modelId="{100D980F-7763-472D-8FD5-74CE7A52CCF2}" srcId="{79228A6C-C5CE-4CA1-8F94-94249F3D5DD8}" destId="{3A08D7ED-14DB-4D6D-BA62-8B93079A9EC4}" srcOrd="1" destOrd="0" parTransId="{9CDD5529-871A-4A52-BC1D-0C426FAD00F7}" sibTransId="{4C06BFEB-2972-4767-BC60-0AB14C0007EA}"/>
    <dgm:cxn modelId="{4241FC6F-4338-4C64-803B-6873CED3FC39}" type="presOf" srcId="{79228A6C-C5CE-4CA1-8F94-94249F3D5DD8}" destId="{1A7105EA-B712-4FAA-A66F-61EC2989CE31}" srcOrd="0" destOrd="0" presId="urn:microsoft.com/office/officeart/2005/8/layout/vList2"/>
    <dgm:cxn modelId="{8011EE81-DFFF-4010-8C44-318F6F956F8A}" type="presOf" srcId="{D3A5C38F-6175-465C-B1CF-345B37803959}" destId="{276CEBC1-770F-46D4-AB15-1489D4B9DAD8}" srcOrd="0" destOrd="0" presId="urn:microsoft.com/office/officeart/2005/8/layout/vList2"/>
    <dgm:cxn modelId="{266FBC8A-43FD-44F1-8AE5-E8DB6B5A88CE}" type="presOf" srcId="{2193D8F5-6932-476E-9FA1-4838121D7CA9}" destId="{DD6D63CD-6AE1-45F4-8CB3-85DBC94C66C2}" srcOrd="0" destOrd="0" presId="urn:microsoft.com/office/officeart/2005/8/layout/vList2"/>
    <dgm:cxn modelId="{10F1F26D-37C4-489A-81F0-6ABD24A5E49E}" type="presOf" srcId="{71BB32CA-7402-4662-AD8E-7D9530A535DC}" destId="{2A89B40B-3008-4562-868C-943E25031AF7}" srcOrd="0" destOrd="0" presId="urn:microsoft.com/office/officeart/2005/8/layout/vList2"/>
    <dgm:cxn modelId="{687A58FF-ED1D-4515-9762-E9B509523874}" srcId="{79228A6C-C5CE-4CA1-8F94-94249F3D5DD8}" destId="{75E9B18E-7AC2-435D-9D3D-B41960BA91B3}" srcOrd="0" destOrd="0" parTransId="{CA56E800-16DE-4F68-B0AC-475743EC8234}" sibTransId="{DDB86CC4-44EC-46F4-B44E-2BBE5D02A4E6}"/>
    <dgm:cxn modelId="{0276D26D-3BD3-43E3-BD43-28E0AE732480}" type="presParOf" srcId="{1A7105EA-B712-4FAA-A66F-61EC2989CE31}" destId="{E1CEE2EA-94FC-44EA-90F7-7CB3F98DD107}" srcOrd="0" destOrd="0" presId="urn:microsoft.com/office/officeart/2005/8/layout/vList2"/>
    <dgm:cxn modelId="{A33319F1-B644-481C-A1CD-74915D97305D}" type="presParOf" srcId="{1A7105EA-B712-4FAA-A66F-61EC2989CE31}" destId="{B57C43C1-2AB3-4DBB-AC5C-2D157831DC18}" srcOrd="1" destOrd="0" presId="urn:microsoft.com/office/officeart/2005/8/layout/vList2"/>
    <dgm:cxn modelId="{B4C418B9-D613-4795-A9B6-7F45F099638C}" type="presParOf" srcId="{1A7105EA-B712-4FAA-A66F-61EC2989CE31}" destId="{AF9B0015-E7A0-4E49-904B-FEF02689A1D3}" srcOrd="2" destOrd="0" presId="urn:microsoft.com/office/officeart/2005/8/layout/vList2"/>
    <dgm:cxn modelId="{4A2511B1-0E48-4826-BB2E-DFBE8420422D}" type="presParOf" srcId="{1A7105EA-B712-4FAA-A66F-61EC2989CE31}" destId="{5F2CDE11-BDD2-4886-BE73-FD00D952B9E4}" srcOrd="3" destOrd="0" presId="urn:microsoft.com/office/officeart/2005/8/layout/vList2"/>
    <dgm:cxn modelId="{B0C54124-44A5-43C0-8619-93AD84C23A73}" type="presParOf" srcId="{1A7105EA-B712-4FAA-A66F-61EC2989CE31}" destId="{2A89B40B-3008-4562-868C-943E25031AF7}" srcOrd="4" destOrd="0" presId="urn:microsoft.com/office/officeart/2005/8/layout/vList2"/>
    <dgm:cxn modelId="{3DFAFF16-AA58-4C06-AFFA-92261C3BE67F}" type="presParOf" srcId="{1A7105EA-B712-4FAA-A66F-61EC2989CE31}" destId="{C29CF4BB-8505-41DE-B140-14EE9527E071}" srcOrd="5" destOrd="0" presId="urn:microsoft.com/office/officeart/2005/8/layout/vList2"/>
    <dgm:cxn modelId="{5C74DEC1-9197-4A36-9B6C-B3A13FC46A44}" type="presParOf" srcId="{1A7105EA-B712-4FAA-A66F-61EC2989CE31}" destId="{276CEBC1-770F-46D4-AB15-1489D4B9DAD8}" srcOrd="6" destOrd="0" presId="urn:microsoft.com/office/officeart/2005/8/layout/vList2"/>
    <dgm:cxn modelId="{720B7578-454D-42C7-A209-B9DDE1981A8C}" type="presParOf" srcId="{1A7105EA-B712-4FAA-A66F-61EC2989CE31}" destId="{DD6D63CD-6AE1-45F4-8CB3-85DBC94C66C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379C57-6DB1-4D53-BD84-CC0A65D0E42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F4DF5DC-5A3A-462D-8541-42C0DA569709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cs-CZ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Nejnovější publikace akademických pracovníků Historického ústavu FF JU (výběr)</a:t>
          </a:r>
          <a:endParaRPr lang="cs-CZ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CCEAD3C4-70EE-4369-96EA-5F60DEB71A62}" type="parTrans" cxnId="{A30FEF6A-CCC0-4894-B664-36562882ABB6}">
      <dgm:prSet/>
      <dgm:spPr/>
      <dgm:t>
        <a:bodyPr/>
        <a:lstStyle/>
        <a:p>
          <a:endParaRPr lang="cs-CZ"/>
        </a:p>
      </dgm:t>
    </dgm:pt>
    <dgm:pt modelId="{5C1EC19E-CDEC-4BAA-907F-5581FC62D585}" type="sibTrans" cxnId="{A30FEF6A-CCC0-4894-B664-36562882ABB6}">
      <dgm:prSet/>
      <dgm:spPr/>
      <dgm:t>
        <a:bodyPr/>
        <a:lstStyle/>
        <a:p>
          <a:endParaRPr lang="cs-CZ"/>
        </a:p>
      </dgm:t>
    </dgm:pt>
    <dgm:pt modelId="{D852E80F-7BD4-41A0-B723-0B3C69D50237}" type="pres">
      <dgm:prSet presAssocID="{98379C57-6DB1-4D53-BD84-CC0A65D0E42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2FDB0F7-1230-4A5E-85B2-6C5DDECB855A}" type="pres">
      <dgm:prSet presAssocID="{4F4DF5DC-5A3A-462D-8541-42C0DA569709}" presName="circle1" presStyleLbl="node1" presStyleIdx="0" presStyleCnt="1"/>
      <dgm:spPr>
        <a:solidFill>
          <a:schemeClr val="accent2"/>
        </a:solidFill>
      </dgm:spPr>
      <dgm:t>
        <a:bodyPr/>
        <a:lstStyle/>
        <a:p>
          <a:endParaRPr lang="cs-CZ"/>
        </a:p>
      </dgm:t>
    </dgm:pt>
    <dgm:pt modelId="{89693E23-6406-495B-923D-1540901231C8}" type="pres">
      <dgm:prSet presAssocID="{4F4DF5DC-5A3A-462D-8541-42C0DA569709}" presName="space" presStyleCnt="0"/>
      <dgm:spPr/>
    </dgm:pt>
    <dgm:pt modelId="{6FE58578-5324-48A4-9282-76C1A0D275B9}" type="pres">
      <dgm:prSet presAssocID="{4F4DF5DC-5A3A-462D-8541-42C0DA569709}" presName="rect1" presStyleLbl="alignAcc1" presStyleIdx="0" presStyleCnt="1"/>
      <dgm:spPr/>
      <dgm:t>
        <a:bodyPr/>
        <a:lstStyle/>
        <a:p>
          <a:endParaRPr lang="cs-CZ"/>
        </a:p>
      </dgm:t>
    </dgm:pt>
    <dgm:pt modelId="{AD79A470-DC80-4DD0-A2D6-231EF41E95B6}" type="pres">
      <dgm:prSet presAssocID="{4F4DF5DC-5A3A-462D-8541-42C0DA56970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1F99152-9FDF-45FB-8A05-0EE17BDF4205}" type="presOf" srcId="{98379C57-6DB1-4D53-BD84-CC0A65D0E424}" destId="{D852E80F-7BD4-41A0-B723-0B3C69D50237}" srcOrd="0" destOrd="0" presId="urn:microsoft.com/office/officeart/2005/8/layout/target3"/>
    <dgm:cxn modelId="{BA132D0A-E7E6-486D-A162-1D771BC482E3}" type="presOf" srcId="{4F4DF5DC-5A3A-462D-8541-42C0DA569709}" destId="{AD79A470-DC80-4DD0-A2D6-231EF41E95B6}" srcOrd="1" destOrd="0" presId="urn:microsoft.com/office/officeart/2005/8/layout/target3"/>
    <dgm:cxn modelId="{A30FEF6A-CCC0-4894-B664-36562882ABB6}" srcId="{98379C57-6DB1-4D53-BD84-CC0A65D0E424}" destId="{4F4DF5DC-5A3A-462D-8541-42C0DA569709}" srcOrd="0" destOrd="0" parTransId="{CCEAD3C4-70EE-4369-96EA-5F60DEB71A62}" sibTransId="{5C1EC19E-CDEC-4BAA-907F-5581FC62D585}"/>
    <dgm:cxn modelId="{6755BE9B-959C-4C09-99CF-B4617B7F1B90}" type="presOf" srcId="{4F4DF5DC-5A3A-462D-8541-42C0DA569709}" destId="{6FE58578-5324-48A4-9282-76C1A0D275B9}" srcOrd="0" destOrd="0" presId="urn:microsoft.com/office/officeart/2005/8/layout/target3"/>
    <dgm:cxn modelId="{F2265829-7B10-4E0F-91DB-EC6EC57958F7}" type="presParOf" srcId="{D852E80F-7BD4-41A0-B723-0B3C69D50237}" destId="{22FDB0F7-1230-4A5E-85B2-6C5DDECB855A}" srcOrd="0" destOrd="0" presId="urn:microsoft.com/office/officeart/2005/8/layout/target3"/>
    <dgm:cxn modelId="{78E6CF4C-D91F-42D2-A0A8-4AD91A6C5948}" type="presParOf" srcId="{D852E80F-7BD4-41A0-B723-0B3C69D50237}" destId="{89693E23-6406-495B-923D-1540901231C8}" srcOrd="1" destOrd="0" presId="urn:microsoft.com/office/officeart/2005/8/layout/target3"/>
    <dgm:cxn modelId="{C4A6E382-1A77-4D60-BA59-E4ADE859A209}" type="presParOf" srcId="{D852E80F-7BD4-41A0-B723-0B3C69D50237}" destId="{6FE58578-5324-48A4-9282-76C1A0D275B9}" srcOrd="2" destOrd="0" presId="urn:microsoft.com/office/officeart/2005/8/layout/target3"/>
    <dgm:cxn modelId="{6C5FEB7C-770B-4F53-9440-1709981711FB}" type="presParOf" srcId="{D852E80F-7BD4-41A0-B723-0B3C69D50237}" destId="{AD79A470-DC80-4DD0-A2D6-231EF41E95B6}" srcOrd="3" destOrd="0" presId="urn:microsoft.com/office/officeart/2005/8/layout/target3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683F6D-617B-443D-9641-51F597C71D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F928C03-7036-41D5-A57B-3A2E56074853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b="1" dirty="0" smtClean="0"/>
            <a:t>Historický ústav FF JU získal r</a:t>
          </a:r>
          <a:r>
            <a:rPr lang="pt-BR" b="1" dirty="0" smtClean="0"/>
            <a:t>oku 2018 institucionální akreditac</a:t>
          </a:r>
          <a:r>
            <a:rPr lang="cs-CZ" b="1" dirty="0" smtClean="0"/>
            <a:t>i v plném rozsahu</a:t>
          </a:r>
          <a:r>
            <a:rPr lang="pt-BR" b="1" dirty="0" smtClean="0"/>
            <a:t> na deset let</a:t>
          </a:r>
          <a:endParaRPr lang="cs-CZ" dirty="0"/>
        </a:p>
      </dgm:t>
    </dgm:pt>
    <dgm:pt modelId="{A78556E1-071E-4F70-9C0D-578F87E71844}" type="parTrans" cxnId="{99246427-F206-45B0-AC5E-4F6FA98C8000}">
      <dgm:prSet/>
      <dgm:spPr/>
      <dgm:t>
        <a:bodyPr/>
        <a:lstStyle/>
        <a:p>
          <a:endParaRPr lang="cs-CZ"/>
        </a:p>
      </dgm:t>
    </dgm:pt>
    <dgm:pt modelId="{D1E56B0C-59DD-4435-B106-7C9A490D9C56}" type="sibTrans" cxnId="{99246427-F206-45B0-AC5E-4F6FA98C8000}">
      <dgm:prSet/>
      <dgm:spPr/>
      <dgm:t>
        <a:bodyPr/>
        <a:lstStyle/>
        <a:p>
          <a:endParaRPr lang="cs-CZ"/>
        </a:p>
      </dgm:t>
    </dgm:pt>
    <dgm:pt modelId="{0CFCB455-FBC4-44FF-9F3A-E8B203BEBB1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b="1" dirty="0" smtClean="0"/>
            <a:t>Zajišťuje vysokoškolské vzdělání v bakalářském a navazujícím magisterském studijním programu Historie, Dějepis se zaměřením na vzdělávání pro střední školy a Učitelství dějepisu pro střední školy</a:t>
          </a:r>
          <a:endParaRPr lang="cs-CZ" dirty="0"/>
        </a:p>
      </dgm:t>
    </dgm:pt>
    <dgm:pt modelId="{CCDE951B-9B25-474C-A7AF-B878CB240644}" type="parTrans" cxnId="{7CC9ED26-60FA-4331-A6DB-9F220F2397FB}">
      <dgm:prSet/>
      <dgm:spPr/>
      <dgm:t>
        <a:bodyPr/>
        <a:lstStyle/>
        <a:p>
          <a:endParaRPr lang="cs-CZ"/>
        </a:p>
      </dgm:t>
    </dgm:pt>
    <dgm:pt modelId="{15DCD7DF-5AE4-4BF0-8A68-D96267E247C3}" type="sibTrans" cxnId="{7CC9ED26-60FA-4331-A6DB-9F220F2397FB}">
      <dgm:prSet/>
      <dgm:spPr/>
      <dgm:t>
        <a:bodyPr/>
        <a:lstStyle/>
        <a:p>
          <a:endParaRPr lang="cs-CZ"/>
        </a:p>
      </dgm:t>
    </dgm:pt>
    <dgm:pt modelId="{F41C334E-ADCF-4046-824E-DBC790648C58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b="1" dirty="0" smtClean="0"/>
            <a:t>Uskutečňuje také doktorský studijní program České dějiny a má oprávnění provádět habilitační řízení a řízení ke jmenování profesorem v oboru České dějiny</a:t>
          </a:r>
          <a:endParaRPr lang="cs-CZ" dirty="0"/>
        </a:p>
      </dgm:t>
    </dgm:pt>
    <dgm:pt modelId="{621A36D1-CA63-4A07-A84E-3D8C9309EB0C}" type="parTrans" cxnId="{0B94DC4D-942C-4C4C-9466-D390F6FFB57D}">
      <dgm:prSet/>
      <dgm:spPr/>
      <dgm:t>
        <a:bodyPr/>
        <a:lstStyle/>
        <a:p>
          <a:endParaRPr lang="cs-CZ"/>
        </a:p>
      </dgm:t>
    </dgm:pt>
    <dgm:pt modelId="{29251E43-EB75-4B15-A224-74F210E9D44C}" type="sibTrans" cxnId="{0B94DC4D-942C-4C4C-9466-D390F6FFB57D}">
      <dgm:prSet/>
      <dgm:spPr/>
      <dgm:t>
        <a:bodyPr/>
        <a:lstStyle/>
        <a:p>
          <a:endParaRPr lang="cs-CZ"/>
        </a:p>
      </dgm:t>
    </dgm:pt>
    <dgm:pt modelId="{849AD591-8200-40A7-8690-6B63550A8874}" type="pres">
      <dgm:prSet presAssocID="{5F683F6D-617B-443D-9641-51F597C71D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85CEBA1-D2F7-423B-B071-9D2F63ED8B7F}" type="pres">
      <dgm:prSet presAssocID="{6F928C03-7036-41D5-A57B-3A2E560748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FA80E0-B97D-492A-9350-15A0A50A3E74}" type="pres">
      <dgm:prSet presAssocID="{D1E56B0C-59DD-4435-B106-7C9A490D9C56}" presName="spacer" presStyleCnt="0"/>
      <dgm:spPr/>
    </dgm:pt>
    <dgm:pt modelId="{EA690620-BAFA-4295-9F09-B8B6789D4044}" type="pres">
      <dgm:prSet presAssocID="{0CFCB455-FBC4-44FF-9F3A-E8B203BEBB1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89B78A-67E4-48CC-AA78-2D4816A75087}" type="pres">
      <dgm:prSet presAssocID="{15DCD7DF-5AE4-4BF0-8A68-D96267E247C3}" presName="spacer" presStyleCnt="0"/>
      <dgm:spPr/>
    </dgm:pt>
    <dgm:pt modelId="{C1B3AFBD-D14D-44A2-9E8C-5C5B93900622}" type="pres">
      <dgm:prSet presAssocID="{F41C334E-ADCF-4046-824E-DBC790648C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CC9ED26-60FA-4331-A6DB-9F220F2397FB}" srcId="{5F683F6D-617B-443D-9641-51F597C71DBF}" destId="{0CFCB455-FBC4-44FF-9F3A-E8B203BEBB10}" srcOrd="1" destOrd="0" parTransId="{CCDE951B-9B25-474C-A7AF-B878CB240644}" sibTransId="{15DCD7DF-5AE4-4BF0-8A68-D96267E247C3}"/>
    <dgm:cxn modelId="{6BF678CF-B7CE-44B9-8516-C819C0EE89E3}" type="presOf" srcId="{6F928C03-7036-41D5-A57B-3A2E56074853}" destId="{B85CEBA1-D2F7-423B-B071-9D2F63ED8B7F}" srcOrd="0" destOrd="0" presId="urn:microsoft.com/office/officeart/2005/8/layout/vList2"/>
    <dgm:cxn modelId="{CF0995A9-665B-4DB1-882F-68B6752D4A6B}" type="presOf" srcId="{5F683F6D-617B-443D-9641-51F597C71DBF}" destId="{849AD591-8200-40A7-8690-6B63550A8874}" srcOrd="0" destOrd="0" presId="urn:microsoft.com/office/officeart/2005/8/layout/vList2"/>
    <dgm:cxn modelId="{99246427-F206-45B0-AC5E-4F6FA98C8000}" srcId="{5F683F6D-617B-443D-9641-51F597C71DBF}" destId="{6F928C03-7036-41D5-A57B-3A2E56074853}" srcOrd="0" destOrd="0" parTransId="{A78556E1-071E-4F70-9C0D-578F87E71844}" sibTransId="{D1E56B0C-59DD-4435-B106-7C9A490D9C56}"/>
    <dgm:cxn modelId="{45D2ECA9-111B-4C44-A19B-D6D6964F3E96}" type="presOf" srcId="{0CFCB455-FBC4-44FF-9F3A-E8B203BEBB10}" destId="{EA690620-BAFA-4295-9F09-B8B6789D4044}" srcOrd="0" destOrd="0" presId="urn:microsoft.com/office/officeart/2005/8/layout/vList2"/>
    <dgm:cxn modelId="{0B94DC4D-942C-4C4C-9466-D390F6FFB57D}" srcId="{5F683F6D-617B-443D-9641-51F597C71DBF}" destId="{F41C334E-ADCF-4046-824E-DBC790648C58}" srcOrd="2" destOrd="0" parTransId="{621A36D1-CA63-4A07-A84E-3D8C9309EB0C}" sibTransId="{29251E43-EB75-4B15-A224-74F210E9D44C}"/>
    <dgm:cxn modelId="{7E4CB4BF-E0BC-40E6-8DC4-C2642EC3408E}" type="presOf" srcId="{F41C334E-ADCF-4046-824E-DBC790648C58}" destId="{C1B3AFBD-D14D-44A2-9E8C-5C5B93900622}" srcOrd="0" destOrd="0" presId="urn:microsoft.com/office/officeart/2005/8/layout/vList2"/>
    <dgm:cxn modelId="{2680BB6E-6064-4CC6-B9B6-CB8794E240EF}" type="presParOf" srcId="{849AD591-8200-40A7-8690-6B63550A8874}" destId="{B85CEBA1-D2F7-423B-B071-9D2F63ED8B7F}" srcOrd="0" destOrd="0" presId="urn:microsoft.com/office/officeart/2005/8/layout/vList2"/>
    <dgm:cxn modelId="{CF127658-11DF-41A6-96A8-E58AAF4AF245}" type="presParOf" srcId="{849AD591-8200-40A7-8690-6B63550A8874}" destId="{F4FA80E0-B97D-492A-9350-15A0A50A3E74}" srcOrd="1" destOrd="0" presId="urn:microsoft.com/office/officeart/2005/8/layout/vList2"/>
    <dgm:cxn modelId="{AFC946B0-BF4A-4221-ABF5-83E3ECEE0F2B}" type="presParOf" srcId="{849AD591-8200-40A7-8690-6B63550A8874}" destId="{EA690620-BAFA-4295-9F09-B8B6789D4044}" srcOrd="2" destOrd="0" presId="urn:microsoft.com/office/officeart/2005/8/layout/vList2"/>
    <dgm:cxn modelId="{E5E500EA-BACC-463B-A480-32DE0EB0B6ED}" type="presParOf" srcId="{849AD591-8200-40A7-8690-6B63550A8874}" destId="{4289B78A-67E4-48CC-AA78-2D4816A75087}" srcOrd="3" destOrd="0" presId="urn:microsoft.com/office/officeart/2005/8/layout/vList2"/>
    <dgm:cxn modelId="{4073EE94-521E-4936-BE3F-231EC41571A1}" type="presParOf" srcId="{849AD591-8200-40A7-8690-6B63550A8874}" destId="{C1B3AFBD-D14D-44A2-9E8C-5C5B939006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BCEEE-5FDF-4317-8BF8-0A99984D1823}">
      <dsp:nvSpPr>
        <dsp:cNvPr id="0" name=""/>
        <dsp:cNvSpPr/>
      </dsp:nvSpPr>
      <dsp:spPr>
        <a:xfrm>
          <a:off x="0" y="3932"/>
          <a:ext cx="8404411" cy="947699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Historický ústav Filozofické fakulty Jihočeské univerzity v Českých Budějovicích je plně akreditované vědecko-pedagogické pracoviště s rozsáhlou sítí mezinárodních vědeckých kontaktů</a:t>
          </a:r>
          <a:endParaRPr lang="cs-CZ" sz="1800" kern="1200" dirty="0"/>
        </a:p>
      </dsp:txBody>
      <dsp:txXfrm>
        <a:off x="46263" y="50195"/>
        <a:ext cx="8311885" cy="8551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4E9EF-9ECE-4AC9-9D96-D98135F64FC9}">
      <dsp:nvSpPr>
        <dsp:cNvPr id="0" name=""/>
        <dsp:cNvSpPr/>
      </dsp:nvSpPr>
      <dsp:spPr>
        <a:xfrm>
          <a:off x="0" y="110987"/>
          <a:ext cx="10096501" cy="73359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Bakalářské studijní programy s možností sdruženého studia lze studovat a absolvovat samostatně (tzv. studijní plán „</a:t>
          </a:r>
          <a:r>
            <a:rPr lang="cs-CZ" sz="1900" kern="1200" dirty="0" err="1" smtClean="0"/>
            <a:t>maximus</a:t>
          </a:r>
          <a:r>
            <a:rPr lang="cs-CZ" sz="1900" kern="1200" dirty="0" smtClean="0"/>
            <a:t>“) nebo formou sdruženého studia „maior“ a „minor“</a:t>
          </a:r>
          <a:endParaRPr lang="cs-CZ" sz="1900" kern="1200" dirty="0"/>
        </a:p>
      </dsp:txBody>
      <dsp:txXfrm>
        <a:off x="35811" y="146798"/>
        <a:ext cx="10024879" cy="6619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2CCB9-D5A5-497C-A526-49D861D44D6D}">
      <dsp:nvSpPr>
        <dsp:cNvPr id="0" name=""/>
        <dsp:cNvSpPr/>
      </dsp:nvSpPr>
      <dsp:spPr>
        <a:xfrm>
          <a:off x="0" y="0"/>
          <a:ext cx="1096962" cy="1096962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AA06C-4CF3-4BC4-98C3-B86EF5733209}">
      <dsp:nvSpPr>
        <dsp:cNvPr id="0" name=""/>
        <dsp:cNvSpPr/>
      </dsp:nvSpPr>
      <dsp:spPr>
        <a:xfrm>
          <a:off x="548481" y="0"/>
          <a:ext cx="9432201" cy="1096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Sdružené studium</a:t>
          </a:r>
          <a:endParaRPr lang="cs-CZ" sz="36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548481" y="0"/>
        <a:ext cx="9432201" cy="10969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2E7E7-71BD-4126-BF3F-502A0603D127}">
      <dsp:nvSpPr>
        <dsp:cNvPr id="0" name=""/>
        <dsp:cNvSpPr/>
      </dsp:nvSpPr>
      <dsp:spPr>
        <a:xfrm>
          <a:off x="0" y="157769"/>
          <a:ext cx="9982200" cy="136890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Student si může v průběhu prvního ročníku přibrat k hlavnímu studijnímu plánu vedlejší – přidružený studijní plán dalšího studijního programu (tzv. studijní plán minor) – poměr kreditů 2:1</a:t>
          </a:r>
          <a:endParaRPr lang="cs-CZ" sz="2600" kern="1200" dirty="0"/>
        </a:p>
      </dsp:txBody>
      <dsp:txXfrm>
        <a:off x="66824" y="224593"/>
        <a:ext cx="9848552" cy="1235252"/>
      </dsp:txXfrm>
    </dsp:sp>
    <dsp:sp modelId="{B445A4AE-C33D-4CCE-9FA4-2855109711EA}">
      <dsp:nvSpPr>
        <dsp:cNvPr id="0" name=""/>
        <dsp:cNvSpPr/>
      </dsp:nvSpPr>
      <dsp:spPr>
        <a:xfrm>
          <a:off x="0" y="1601549"/>
          <a:ext cx="9982200" cy="136890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Do jednoho roku je možné zvolený minor zase opustit a pokračovat jen s původním studijním programem</a:t>
          </a:r>
          <a:endParaRPr lang="cs-CZ" sz="2600" kern="1200" dirty="0"/>
        </a:p>
      </dsp:txBody>
      <dsp:txXfrm>
        <a:off x="66824" y="1668373"/>
        <a:ext cx="9848552" cy="1235252"/>
      </dsp:txXfrm>
    </dsp:sp>
    <dsp:sp modelId="{DE6A71ED-834E-432F-A44B-A4531ADB7E55}">
      <dsp:nvSpPr>
        <dsp:cNvPr id="0" name=""/>
        <dsp:cNvSpPr/>
      </dsp:nvSpPr>
      <dsp:spPr>
        <a:xfrm>
          <a:off x="0" y="3045330"/>
          <a:ext cx="9982200" cy="136890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Lze volně kombinovat s dalšími studijními programy</a:t>
          </a:r>
        </a:p>
      </dsp:txBody>
      <dsp:txXfrm>
        <a:off x="66824" y="3112154"/>
        <a:ext cx="9848552" cy="12352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3E5F2-5C54-4D90-B8C4-CCD3BC985871}">
      <dsp:nvSpPr>
        <dsp:cNvPr id="0" name=""/>
        <dsp:cNvSpPr/>
      </dsp:nvSpPr>
      <dsp:spPr>
        <a:xfrm>
          <a:off x="0" y="258365"/>
          <a:ext cx="3119437" cy="1871662"/>
        </a:xfrm>
        <a:prstGeom prst="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Anglický jazyk a literatura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Bohemistika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 Francouzský jazyk a literatura Italský jazyk a literatura Německý jazyk a literatura Španělský jazyk a literatura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	</a:t>
          </a:r>
          <a:endParaRPr lang="cs-CZ" sz="1600" kern="1200" dirty="0"/>
        </a:p>
      </dsp:txBody>
      <dsp:txXfrm>
        <a:off x="0" y="258365"/>
        <a:ext cx="3119437" cy="1871662"/>
      </dsp:txXfrm>
    </dsp:sp>
    <dsp:sp modelId="{1F9FA506-9250-4A9E-A441-AB1B106FBDB5}">
      <dsp:nvSpPr>
        <dsp:cNvPr id="0" name=""/>
        <dsp:cNvSpPr/>
      </dsp:nvSpPr>
      <dsp:spPr>
        <a:xfrm>
          <a:off x="3431381" y="258365"/>
          <a:ext cx="3119437" cy="1871662"/>
        </a:xfrm>
        <a:prstGeom prst="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Archeologie</a:t>
          </a:r>
          <a:endParaRPr lang="cs-CZ" sz="1600" kern="1200" dirty="0"/>
        </a:p>
      </dsp:txBody>
      <dsp:txXfrm>
        <a:off x="3431381" y="258365"/>
        <a:ext cx="3119437" cy="1871662"/>
      </dsp:txXfrm>
    </dsp:sp>
    <dsp:sp modelId="{9ED75B58-5E2A-4A51-B63A-49B3218AAD27}">
      <dsp:nvSpPr>
        <dsp:cNvPr id="0" name=""/>
        <dsp:cNvSpPr/>
      </dsp:nvSpPr>
      <dsp:spPr>
        <a:xfrm>
          <a:off x="6862762" y="258365"/>
          <a:ext cx="3119437" cy="1871662"/>
        </a:xfrm>
        <a:prstGeom prst="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 Archivnictví</a:t>
          </a:r>
          <a:endParaRPr lang="cs-CZ" sz="1600" kern="1200" dirty="0"/>
        </a:p>
      </dsp:txBody>
      <dsp:txXfrm>
        <a:off x="6862762" y="258365"/>
        <a:ext cx="3119437" cy="1871662"/>
      </dsp:txXfrm>
    </dsp:sp>
    <dsp:sp modelId="{278986BB-792A-4BE2-AC48-E061775AAB61}">
      <dsp:nvSpPr>
        <dsp:cNvPr id="0" name=""/>
        <dsp:cNvSpPr/>
      </dsp:nvSpPr>
      <dsp:spPr>
        <a:xfrm>
          <a:off x="1715690" y="2441971"/>
          <a:ext cx="3119437" cy="1871662"/>
        </a:xfrm>
        <a:prstGeom prst="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 Dějiny umění</a:t>
          </a:r>
          <a:endParaRPr lang="cs-CZ" sz="1600" kern="1200" dirty="0"/>
        </a:p>
      </dsp:txBody>
      <dsp:txXfrm>
        <a:off x="1715690" y="2441971"/>
        <a:ext cx="3119437" cy="1871662"/>
      </dsp:txXfrm>
    </dsp:sp>
    <dsp:sp modelId="{A41646CC-C149-4DAF-B676-822783038548}">
      <dsp:nvSpPr>
        <dsp:cNvPr id="0" name=""/>
        <dsp:cNvSpPr/>
      </dsp:nvSpPr>
      <dsp:spPr>
        <a:xfrm>
          <a:off x="5147071" y="2441971"/>
          <a:ext cx="3119437" cy="1871662"/>
        </a:xfrm>
        <a:prstGeom prst="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 Estetika, Kulturní studia</a:t>
          </a:r>
          <a:endParaRPr lang="cs-CZ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/>
        </a:p>
      </dsp:txBody>
      <dsp:txXfrm>
        <a:off x="5147071" y="2441971"/>
        <a:ext cx="3119437" cy="18716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1E77-79D3-4F2B-A33A-28FD621E2052}">
      <dsp:nvSpPr>
        <dsp:cNvPr id="0" name=""/>
        <dsp:cNvSpPr/>
      </dsp:nvSpPr>
      <dsp:spPr>
        <a:xfrm>
          <a:off x="0" y="0"/>
          <a:ext cx="1096962" cy="1096962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213-CFFD-4540-AF65-8C40B0F0E871}">
      <dsp:nvSpPr>
        <dsp:cNvPr id="0" name=""/>
        <dsp:cNvSpPr/>
      </dsp:nvSpPr>
      <dsp:spPr>
        <a:xfrm>
          <a:off x="548481" y="0"/>
          <a:ext cx="10040712" cy="1096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Charakteristika studijního programu Historie</a:t>
          </a:r>
          <a:endParaRPr lang="cs-CZ" sz="2800" kern="1200" dirty="0"/>
        </a:p>
      </dsp:txBody>
      <dsp:txXfrm>
        <a:off x="548481" y="0"/>
        <a:ext cx="10040712" cy="10969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2F476-6347-413D-8BED-9DACA0259C0F}">
      <dsp:nvSpPr>
        <dsp:cNvPr id="0" name=""/>
        <dsp:cNvSpPr/>
      </dsp:nvSpPr>
      <dsp:spPr>
        <a:xfrm>
          <a:off x="0" y="557324"/>
          <a:ext cx="9982200" cy="1635075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Studium je zaměřeno na získání základních poznatků z dějin lidstva od starověku do současnosti </a:t>
          </a:r>
          <a:endParaRPr lang="cs-CZ" sz="2400" kern="1200" dirty="0"/>
        </a:p>
      </dsp:txBody>
      <dsp:txXfrm>
        <a:off x="79818" y="637142"/>
        <a:ext cx="9822564" cy="1475439"/>
      </dsp:txXfrm>
    </dsp:sp>
    <dsp:sp modelId="{8F349923-0BAC-4EC0-901C-02BD666E62F2}">
      <dsp:nvSpPr>
        <dsp:cNvPr id="0" name=""/>
        <dsp:cNvSpPr/>
      </dsp:nvSpPr>
      <dsp:spPr>
        <a:xfrm>
          <a:off x="0" y="2379599"/>
          <a:ext cx="9982200" cy="1635075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Studium poskytuje vhled do možných aplikací poznatků historických věd tak, aby se absolventi uplatnili v praxi i bez případného navazujícího magisterského studia (muzea, galerie, památkové ústavy, cestovní ruch, státní správa a samospráva)</a:t>
          </a:r>
          <a:endParaRPr lang="cs-CZ" sz="2400" kern="1200" dirty="0"/>
        </a:p>
      </dsp:txBody>
      <dsp:txXfrm>
        <a:off x="79818" y="2459417"/>
        <a:ext cx="9822564" cy="147543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99B35-B155-4681-B80C-BC54C83CE4AA}">
      <dsp:nvSpPr>
        <dsp:cNvPr id="0" name=""/>
        <dsp:cNvSpPr/>
      </dsp:nvSpPr>
      <dsp:spPr>
        <a:xfrm>
          <a:off x="0" y="0"/>
          <a:ext cx="1096962" cy="1096962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1B1B5-98D7-41B8-9B9E-C285938B9A70}">
      <dsp:nvSpPr>
        <dsp:cNvPr id="0" name=""/>
        <dsp:cNvSpPr/>
      </dsp:nvSpPr>
      <dsp:spPr>
        <a:xfrm>
          <a:off x="548481" y="0"/>
          <a:ext cx="9432201" cy="1096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Profil absolventa</a:t>
          </a:r>
          <a:endParaRPr lang="cs-CZ" sz="36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548481" y="0"/>
        <a:ext cx="9432201" cy="10969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9F984-DC94-4725-AD3B-639313E87E28}">
      <dsp:nvSpPr>
        <dsp:cNvPr id="0" name=""/>
        <dsp:cNvSpPr/>
      </dsp:nvSpPr>
      <dsp:spPr>
        <a:xfrm>
          <a:off x="0" y="284129"/>
          <a:ext cx="9982200" cy="111969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Cílem studia oboru je vytvoření odborného historického základu pro další navazující magisterské vzdělání </a:t>
          </a:r>
          <a:endParaRPr lang="cs-CZ" sz="2900" kern="1200" dirty="0"/>
        </a:p>
      </dsp:txBody>
      <dsp:txXfrm>
        <a:off x="54659" y="338788"/>
        <a:ext cx="9872882" cy="1010372"/>
      </dsp:txXfrm>
    </dsp:sp>
    <dsp:sp modelId="{98722188-8050-488B-812C-CAD468627A6F}">
      <dsp:nvSpPr>
        <dsp:cNvPr id="0" name=""/>
        <dsp:cNvSpPr/>
      </dsp:nvSpPr>
      <dsp:spPr>
        <a:xfrm>
          <a:off x="0" y="1487340"/>
          <a:ext cx="9982200" cy="111969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Kvalita jejich oborové přípravy jim však současně umožní uplatnit teoretické poznatky z oboru historie především v</a:t>
          </a:r>
          <a:endParaRPr lang="cs-CZ" sz="2900" kern="1200" dirty="0"/>
        </a:p>
      </dsp:txBody>
      <dsp:txXfrm>
        <a:off x="54659" y="1541999"/>
        <a:ext cx="9872882" cy="1010372"/>
      </dsp:txXfrm>
    </dsp:sp>
    <dsp:sp modelId="{85A84CFE-8EB1-415E-9F6F-C80E13923B91}">
      <dsp:nvSpPr>
        <dsp:cNvPr id="0" name=""/>
        <dsp:cNvSpPr/>
      </dsp:nvSpPr>
      <dsp:spPr>
        <a:xfrm>
          <a:off x="0" y="2607030"/>
          <a:ext cx="9982200" cy="168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35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dirty="0" smtClean="0"/>
            <a:t>institucích zabývajících se ochranou a prezentací kulturního dědictví (muzea, galerie, památkové ústavy, oblast cestovního ruchu)</a:t>
          </a:r>
          <a:endParaRPr lang="cs-CZ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dirty="0" smtClean="0"/>
            <a:t>úřadech státní správy a samosprávy (odbory kultury, 	památkové péče a regionálního rozvoje krajských a městských úřadů, regionální rozvojové agentury, apod.)</a:t>
          </a:r>
          <a:endParaRPr lang="cs-CZ" sz="2300" kern="1200" dirty="0"/>
        </a:p>
      </dsp:txBody>
      <dsp:txXfrm>
        <a:off x="0" y="2607030"/>
        <a:ext cx="9982200" cy="16808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2BF57-1CC7-4999-805A-80E88D22D14A}">
      <dsp:nvSpPr>
        <dsp:cNvPr id="0" name=""/>
        <dsp:cNvSpPr/>
      </dsp:nvSpPr>
      <dsp:spPr>
        <a:xfrm>
          <a:off x="0" y="0"/>
          <a:ext cx="1096962" cy="1096962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74702-E4F7-4A99-BBF1-15D1CC9EE938}">
      <dsp:nvSpPr>
        <dsp:cNvPr id="0" name=""/>
        <dsp:cNvSpPr/>
      </dsp:nvSpPr>
      <dsp:spPr>
        <a:xfrm>
          <a:off x="548481" y="0"/>
          <a:ext cx="9432201" cy="1096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Přehled znalostí a dovedností absolventa</a:t>
          </a:r>
          <a:endParaRPr lang="cs-CZ" sz="36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548481" y="0"/>
        <a:ext cx="9432201" cy="10969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E0421-6ABF-41C8-B961-536CB3463105}">
      <dsp:nvSpPr>
        <dsp:cNvPr id="0" name=""/>
        <dsp:cNvSpPr/>
      </dsp:nvSpPr>
      <dsp:spPr>
        <a:xfrm>
          <a:off x="0" y="1240312"/>
          <a:ext cx="9982200" cy="2091375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Znalost faktografie z starověku, středověku, novověku a soudobých dějin a její interpretace</a:t>
          </a:r>
          <a:endParaRPr lang="cs-CZ" sz="4000" kern="1200" dirty="0"/>
        </a:p>
      </dsp:txBody>
      <dsp:txXfrm>
        <a:off x="102093" y="1342405"/>
        <a:ext cx="9778014" cy="1887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FE0DC-41A1-4BD7-9D37-23E5416F6DBB}">
      <dsp:nvSpPr>
        <dsp:cNvPr id="0" name=""/>
        <dsp:cNvSpPr/>
      </dsp:nvSpPr>
      <dsp:spPr>
        <a:xfrm>
          <a:off x="0" y="0"/>
          <a:ext cx="1096962" cy="1096962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C9D3BF28-AF8B-4D62-896D-D65C66975C58}">
      <dsp:nvSpPr>
        <dsp:cNvPr id="0" name=""/>
        <dsp:cNvSpPr/>
      </dsp:nvSpPr>
      <dsp:spPr>
        <a:xfrm>
          <a:off x="548481" y="0"/>
          <a:ext cx="9432201" cy="1096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Vedení Historického ústavu FF JU</a:t>
          </a:r>
          <a:endParaRPr lang="cs-CZ" sz="44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548481" y="0"/>
        <a:ext cx="9432201" cy="10969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388E2-0B85-4A99-B4E9-0161D2858B30}">
      <dsp:nvSpPr>
        <dsp:cNvPr id="0" name=""/>
        <dsp:cNvSpPr/>
      </dsp:nvSpPr>
      <dsp:spPr>
        <a:xfrm>
          <a:off x="0" y="7019"/>
          <a:ext cx="9982200" cy="11583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Přihlášku ke studiu podává uchazeč/</a:t>
          </a:r>
          <a:r>
            <a:rPr lang="cs-CZ" sz="2200" kern="1200" dirty="0" err="1" smtClean="0"/>
            <a:t>ka</a:t>
          </a:r>
          <a:r>
            <a:rPr lang="cs-CZ" sz="2200" kern="1200" dirty="0" smtClean="0"/>
            <a:t> výhradně elektronickou cestou (přes webové rozhraní https://wstag.jcu.cz/</a:t>
          </a:r>
          <a:r>
            <a:rPr lang="cs-CZ" sz="2200" kern="1200" dirty="0" err="1" smtClean="0"/>
            <a:t>portal</a:t>
          </a:r>
          <a:r>
            <a:rPr lang="cs-CZ" sz="2200" kern="1200" dirty="0" smtClean="0"/>
            <a:t>/</a:t>
          </a:r>
          <a:r>
            <a:rPr lang="cs-CZ" sz="2200" kern="1200" dirty="0" err="1" smtClean="0"/>
            <a:t>uchazec</a:t>
          </a:r>
          <a:r>
            <a:rPr lang="cs-CZ" sz="2200" kern="1200" dirty="0" smtClean="0"/>
            <a:t>/</a:t>
          </a:r>
          <a:r>
            <a:rPr lang="cs-CZ" sz="2200" kern="1200" dirty="0" err="1" smtClean="0"/>
            <a:t>eprihlaska.jsp</a:t>
          </a:r>
          <a:r>
            <a:rPr lang="cs-CZ" sz="2200" kern="1200" dirty="0" smtClean="0"/>
            <a:t>)		</a:t>
          </a:r>
          <a:endParaRPr lang="cs-CZ" sz="2200" kern="1200" dirty="0"/>
        </a:p>
      </dsp:txBody>
      <dsp:txXfrm>
        <a:off x="56544" y="63563"/>
        <a:ext cx="9869112" cy="1045212"/>
      </dsp:txXfrm>
    </dsp:sp>
    <dsp:sp modelId="{E28F0ED7-6ED5-4195-B537-59DF637667E6}">
      <dsp:nvSpPr>
        <dsp:cNvPr id="0" name=""/>
        <dsp:cNvSpPr/>
      </dsp:nvSpPr>
      <dsp:spPr>
        <a:xfrm>
          <a:off x="0" y="1228679"/>
          <a:ext cx="9982200" cy="11583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30. duben 2021</a:t>
          </a:r>
          <a:endParaRPr lang="cs-CZ" sz="2200" kern="1200" dirty="0"/>
        </a:p>
      </dsp:txBody>
      <dsp:txXfrm>
        <a:off x="56544" y="1285223"/>
        <a:ext cx="9869112" cy="1045212"/>
      </dsp:txXfrm>
    </dsp:sp>
    <dsp:sp modelId="{2BB5F78E-FECC-456B-9802-86BF880D9E3E}">
      <dsp:nvSpPr>
        <dsp:cNvPr id="0" name=""/>
        <dsp:cNvSpPr/>
      </dsp:nvSpPr>
      <dsp:spPr>
        <a:xfrm>
          <a:off x="0" y="2450340"/>
          <a:ext cx="9982200" cy="11583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Uchazeči o studium Historie budou přijati </a:t>
          </a:r>
          <a:r>
            <a:rPr lang="cs-CZ" sz="2200" u="sng" kern="1200" dirty="0" smtClean="0"/>
            <a:t>bez přijímacích zkoušek</a:t>
          </a:r>
          <a:r>
            <a:rPr lang="cs-CZ" sz="2200" kern="1200" dirty="0" smtClean="0"/>
            <a:t>, pokud splní následující podmínky:</a:t>
          </a:r>
          <a:endParaRPr lang="cs-CZ" sz="2200" kern="1200" dirty="0"/>
        </a:p>
      </dsp:txBody>
      <dsp:txXfrm>
        <a:off x="56544" y="2506884"/>
        <a:ext cx="9869112" cy="1045212"/>
      </dsp:txXfrm>
    </dsp:sp>
    <dsp:sp modelId="{7469EC12-1EAF-41FD-B230-68C524E2E2FB}">
      <dsp:nvSpPr>
        <dsp:cNvPr id="0" name=""/>
        <dsp:cNvSpPr/>
      </dsp:nvSpPr>
      <dsp:spPr>
        <a:xfrm>
          <a:off x="0" y="3608640"/>
          <a:ext cx="9982200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35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dirty="0" smtClean="0"/>
            <a:t>celkový studijní průměr (započítávají se vysvědčení na konci ročníků) v 1.-3. ročníku střední školy (v případě osmiletého gymnázia v 5.-7. ročníku, v případě šestiletého gymnázia ve 3.-5. ročníku) nejvýše 1,90 a průměrná známka z předmětu dějepis v 1.-3. ročníku střední školy (v případě osmiletého gymnázia v 5.-7. ročníku, v případě šestiletého gymnázia ve 3.-5. ročníku) 1,50</a:t>
          </a:r>
          <a:endParaRPr lang="cs-CZ" sz="1700" kern="1200" dirty="0"/>
        </a:p>
      </dsp:txBody>
      <dsp:txXfrm>
        <a:off x="0" y="3608640"/>
        <a:ext cx="9982200" cy="9563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6A414-08A7-48E6-9BFA-EADFF3C5D0BF}">
      <dsp:nvSpPr>
        <dsp:cNvPr id="0" name=""/>
        <dsp:cNvSpPr/>
      </dsp:nvSpPr>
      <dsp:spPr>
        <a:xfrm>
          <a:off x="0" y="40855"/>
          <a:ext cx="10121537" cy="2065466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Uchazeči o studium v uvedeném oboru, kteří nesplní podmínky pro přijetí bez přijímacích zkoušek, budou přijati na základě</a:t>
          </a:r>
          <a:r>
            <a:rPr lang="cs-CZ" sz="1500" b="1" kern="1200" dirty="0" smtClean="0"/>
            <a:t> povinného ústního pohovoru</a:t>
          </a:r>
          <a:endParaRPr lang="cs-CZ" sz="1500" kern="1200" dirty="0"/>
        </a:p>
      </dsp:txBody>
      <dsp:txXfrm>
        <a:off x="100828" y="141683"/>
        <a:ext cx="9919881" cy="1863810"/>
      </dsp:txXfrm>
    </dsp:sp>
    <dsp:sp modelId="{E0E592D7-143A-4069-96F7-069733A11EC2}">
      <dsp:nvSpPr>
        <dsp:cNvPr id="0" name=""/>
        <dsp:cNvSpPr/>
      </dsp:nvSpPr>
      <dsp:spPr>
        <a:xfrm>
          <a:off x="636897" y="2149521"/>
          <a:ext cx="8847741" cy="2537871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- v průběhu ústního pohovoru prokážou motivaci ke studiu oboru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- znalost základní faktografie českých a světových dějin v rozsahu výuky gymnázia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- rozhovor o přečtené literatuře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- soupis populárně naučné literatury s historickou, uměnovědnou a obdobnou tematikou předloží každý uchazeč zkušební komisi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-  schopnost interpretace historických faktů a pojmů z českých a světových dějin v rozsahu výuky dějepisu gymnázia</a:t>
          </a:r>
          <a:r>
            <a:rPr lang="cs-CZ" sz="1500" kern="1200" dirty="0" smtClean="0"/>
            <a:t> </a:t>
          </a:r>
          <a:endParaRPr lang="cs-CZ" sz="1500" kern="1200" dirty="0"/>
        </a:p>
      </dsp:txBody>
      <dsp:txXfrm>
        <a:off x="760786" y="2273410"/>
        <a:ext cx="8599963" cy="2290093"/>
      </dsp:txXfrm>
    </dsp:sp>
    <dsp:sp modelId="{455A450D-2A58-4D2D-B33C-14984D2F7FC6}">
      <dsp:nvSpPr>
        <dsp:cNvPr id="0" name=""/>
        <dsp:cNvSpPr/>
      </dsp:nvSpPr>
      <dsp:spPr>
        <a:xfrm>
          <a:off x="0" y="4746922"/>
          <a:ext cx="10121537" cy="730054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výsledek ústního pohovoru bude hodnocen v rozsahu 0-100 bodů</a:t>
          </a:r>
          <a:endParaRPr lang="cs-CZ" sz="1500" kern="1200" dirty="0"/>
        </a:p>
      </dsp:txBody>
      <dsp:txXfrm>
        <a:off x="35638" y="4782560"/>
        <a:ext cx="10050261" cy="658778"/>
      </dsp:txXfrm>
    </dsp:sp>
    <dsp:sp modelId="{F679A502-F1DF-47AE-A315-E7B8F1A66B4F}">
      <dsp:nvSpPr>
        <dsp:cNvPr id="0" name=""/>
        <dsp:cNvSpPr/>
      </dsp:nvSpPr>
      <dsp:spPr>
        <a:xfrm>
          <a:off x="0" y="5503847"/>
          <a:ext cx="10121537" cy="551296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ke studiu může být přijat uchazeč/</a:t>
          </a:r>
          <a:r>
            <a:rPr lang="cs-CZ" sz="1500" kern="1200" dirty="0" err="1" smtClean="0"/>
            <a:t>ka</a:t>
          </a:r>
          <a:r>
            <a:rPr lang="cs-CZ" sz="1500" kern="1200" dirty="0" smtClean="0"/>
            <a:t>, který/á získá minimálně 25 bodů</a:t>
          </a:r>
          <a:endParaRPr lang="cs-CZ" sz="1500" kern="1200" dirty="0"/>
        </a:p>
      </dsp:txBody>
      <dsp:txXfrm>
        <a:off x="26912" y="5530759"/>
        <a:ext cx="10067713" cy="49747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F26D-211E-45C5-B4CC-FC4BB61FBDA2}">
      <dsp:nvSpPr>
        <dsp:cNvPr id="0" name=""/>
        <dsp:cNvSpPr/>
      </dsp:nvSpPr>
      <dsp:spPr>
        <a:xfrm>
          <a:off x="0" y="5039"/>
          <a:ext cx="9982200" cy="5148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• Anglická a americká literatura</a:t>
          </a:r>
          <a:endParaRPr lang="cs-CZ" sz="2200" kern="1200" dirty="0"/>
        </a:p>
      </dsp:txBody>
      <dsp:txXfrm>
        <a:off x="25130" y="30169"/>
        <a:ext cx="9931940" cy="464540"/>
      </dsp:txXfrm>
    </dsp:sp>
    <dsp:sp modelId="{B5AA263C-9A41-4062-A9B8-493521F080C4}">
      <dsp:nvSpPr>
        <dsp:cNvPr id="0" name=""/>
        <dsp:cNvSpPr/>
      </dsp:nvSpPr>
      <dsp:spPr>
        <a:xfrm>
          <a:off x="0" y="583199"/>
          <a:ext cx="9982200" cy="5148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smtClean="0"/>
            <a:t>• Bohemistika</a:t>
          </a:r>
          <a:endParaRPr lang="cs-CZ" sz="2200" kern="1200"/>
        </a:p>
      </dsp:txBody>
      <dsp:txXfrm>
        <a:off x="25130" y="608329"/>
        <a:ext cx="9931940" cy="464540"/>
      </dsp:txXfrm>
    </dsp:sp>
    <dsp:sp modelId="{DA436F88-EB46-47DE-BD30-6348DDD83FA6}">
      <dsp:nvSpPr>
        <dsp:cNvPr id="0" name=""/>
        <dsp:cNvSpPr/>
      </dsp:nvSpPr>
      <dsp:spPr>
        <a:xfrm>
          <a:off x="0" y="1161360"/>
          <a:ext cx="9982200" cy="5148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smtClean="0"/>
            <a:t>• Francouzská filologie</a:t>
          </a:r>
          <a:endParaRPr lang="cs-CZ" sz="2200" kern="1200"/>
        </a:p>
      </dsp:txBody>
      <dsp:txXfrm>
        <a:off x="25130" y="1186490"/>
        <a:ext cx="9931940" cy="464540"/>
      </dsp:txXfrm>
    </dsp:sp>
    <dsp:sp modelId="{3A745DA9-015A-43AC-90CC-278C83FA209B}">
      <dsp:nvSpPr>
        <dsp:cNvPr id="0" name=""/>
        <dsp:cNvSpPr/>
      </dsp:nvSpPr>
      <dsp:spPr>
        <a:xfrm>
          <a:off x="0" y="1739520"/>
          <a:ext cx="9982200" cy="5148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• Španělská filologie</a:t>
          </a:r>
          <a:endParaRPr lang="cs-CZ" sz="2200" kern="1200" dirty="0"/>
        </a:p>
      </dsp:txBody>
      <dsp:txXfrm>
        <a:off x="25130" y="1764650"/>
        <a:ext cx="9931940" cy="464540"/>
      </dsp:txXfrm>
    </dsp:sp>
    <dsp:sp modelId="{23B0D445-DA83-442C-A9FD-FC3B527F0D19}">
      <dsp:nvSpPr>
        <dsp:cNvPr id="0" name=""/>
        <dsp:cNvSpPr/>
      </dsp:nvSpPr>
      <dsp:spPr>
        <a:xfrm>
          <a:off x="0" y="2317680"/>
          <a:ext cx="9982200" cy="5148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smtClean="0"/>
            <a:t>• Archivnictví</a:t>
          </a:r>
          <a:endParaRPr lang="cs-CZ" sz="2200" kern="1200"/>
        </a:p>
      </dsp:txBody>
      <dsp:txXfrm>
        <a:off x="25130" y="2342810"/>
        <a:ext cx="9931940" cy="464540"/>
      </dsp:txXfrm>
    </dsp:sp>
    <dsp:sp modelId="{62BF113E-CD36-4155-885E-654A220554D1}">
      <dsp:nvSpPr>
        <dsp:cNvPr id="0" name=""/>
        <dsp:cNvSpPr/>
      </dsp:nvSpPr>
      <dsp:spPr>
        <a:xfrm>
          <a:off x="0" y="2895840"/>
          <a:ext cx="9982200" cy="5148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smtClean="0"/>
            <a:t>• Česko-německá areálová studia</a:t>
          </a:r>
          <a:endParaRPr lang="cs-CZ" sz="2200" kern="1200"/>
        </a:p>
      </dsp:txBody>
      <dsp:txXfrm>
        <a:off x="25130" y="2920970"/>
        <a:ext cx="9931940" cy="464540"/>
      </dsp:txXfrm>
    </dsp:sp>
    <dsp:sp modelId="{CEC63D55-6E31-402B-8E31-D80484FD7716}">
      <dsp:nvSpPr>
        <dsp:cNvPr id="0" name=""/>
        <dsp:cNvSpPr/>
      </dsp:nvSpPr>
      <dsp:spPr>
        <a:xfrm>
          <a:off x="0" y="3474000"/>
          <a:ext cx="9982200" cy="5148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smtClean="0"/>
            <a:t>• Dějiny umění a vizuální studia</a:t>
          </a:r>
          <a:endParaRPr lang="cs-CZ" sz="2200" kern="1200"/>
        </a:p>
      </dsp:txBody>
      <dsp:txXfrm>
        <a:off x="25130" y="3499130"/>
        <a:ext cx="9931940" cy="464540"/>
      </dsp:txXfrm>
    </dsp:sp>
    <dsp:sp modelId="{A0066A24-554D-4B9D-9AB2-006F0E082379}">
      <dsp:nvSpPr>
        <dsp:cNvPr id="0" name=""/>
        <dsp:cNvSpPr/>
      </dsp:nvSpPr>
      <dsp:spPr>
        <a:xfrm>
          <a:off x="0" y="4057200"/>
          <a:ext cx="9982200" cy="5148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smtClean="0"/>
            <a:t>• Kulturální studia</a:t>
          </a:r>
          <a:endParaRPr lang="cs-CZ" sz="2200" kern="1200"/>
        </a:p>
      </dsp:txBody>
      <dsp:txXfrm>
        <a:off x="25130" y="4082330"/>
        <a:ext cx="9931940" cy="4645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3DAB7-2F70-4087-9C9C-28F094AFBC23}">
      <dsp:nvSpPr>
        <dsp:cNvPr id="0" name=""/>
        <dsp:cNvSpPr/>
      </dsp:nvSpPr>
      <dsp:spPr>
        <a:xfrm>
          <a:off x="0" y="35819"/>
          <a:ext cx="9982200" cy="2211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Obor výrazně prohlubuje znalosti a dovednosti získané v bakalářském studiu, a to především v otázkách metodologie a teorie historické vědy (historické antropologie a genderu, metod hospodářských a sociálních dějin, metod moderních dějin)</a:t>
          </a:r>
          <a:endParaRPr lang="cs-CZ" sz="2700" kern="1200" dirty="0"/>
        </a:p>
      </dsp:txBody>
      <dsp:txXfrm>
        <a:off x="107947" y="143766"/>
        <a:ext cx="9766306" cy="1995406"/>
      </dsp:txXfrm>
    </dsp:sp>
    <dsp:sp modelId="{FD7C4316-1729-49DF-9943-EAE4892A6945}">
      <dsp:nvSpPr>
        <dsp:cNvPr id="0" name=""/>
        <dsp:cNvSpPr/>
      </dsp:nvSpPr>
      <dsp:spPr>
        <a:xfrm>
          <a:off x="0" y="2324880"/>
          <a:ext cx="9982200" cy="22113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smtClean="0"/>
            <a:t>Vedle nezbytné praktické aplikace získaných teoretických poznatků, připravuje studenty k případnému dalšímu vzdělávání – doktorské studium</a:t>
          </a:r>
          <a:endParaRPr lang="cs-CZ" sz="2700" kern="1200"/>
        </a:p>
      </dsp:txBody>
      <dsp:txXfrm>
        <a:off x="107947" y="2432827"/>
        <a:ext cx="9766306" cy="199540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40A54-5FD2-45E9-9CC2-BE305677D1DE}">
      <dsp:nvSpPr>
        <dsp:cNvPr id="0" name=""/>
        <dsp:cNvSpPr/>
      </dsp:nvSpPr>
      <dsp:spPr>
        <a:xfrm>
          <a:off x="0" y="20190"/>
          <a:ext cx="9982200" cy="223268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Cílem studia je příprava kvalifikovaných historiků, orientujících se v historiografii, současné metodologii historické vědy a schopných praktické aplikace získaných poznatků</a:t>
          </a:r>
          <a:endParaRPr lang="cs-CZ" sz="2300" kern="1200" dirty="0"/>
        </a:p>
      </dsp:txBody>
      <dsp:txXfrm>
        <a:off x="108991" y="129181"/>
        <a:ext cx="9764218" cy="2014707"/>
      </dsp:txXfrm>
    </dsp:sp>
    <dsp:sp modelId="{210427BC-9242-4A73-8991-F5CFA10D82A3}">
      <dsp:nvSpPr>
        <dsp:cNvPr id="0" name=""/>
        <dsp:cNvSpPr/>
      </dsp:nvSpPr>
      <dsp:spPr>
        <a:xfrm>
          <a:off x="0" y="2319120"/>
          <a:ext cx="9982200" cy="223268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Absolventi budou připraveni pro práci ve vědeckých institucích zabývajících se základním historickým výzkumem a v institucích zaměřených na ochranu a prezentaci kulturního dědictví (muzea, galerie, památkové ústavy, oblast cestovního ruchu), ale i v úřadech státní správy a samosprávy (odbory kultury, památkové péče a regionálního rozvoje krajských a městských úřadů, regionální rozvojové agentury ...)</a:t>
          </a:r>
          <a:endParaRPr lang="cs-CZ" sz="2300" kern="1200" dirty="0"/>
        </a:p>
      </dsp:txBody>
      <dsp:txXfrm>
        <a:off x="108991" y="2428111"/>
        <a:ext cx="9764218" cy="20147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13A05-8B2A-4F41-BA0D-9397B37B0DE4}">
      <dsp:nvSpPr>
        <dsp:cNvPr id="0" name=""/>
        <dsp:cNvSpPr/>
      </dsp:nvSpPr>
      <dsp:spPr>
        <a:xfrm>
          <a:off x="0" y="312840"/>
          <a:ext cx="9982200" cy="81080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smtClean="0"/>
            <a:t>Přihlášku ke studiu podává uchazeč/ka výhradně elektronickou cestou (přes webové rozhraní https://wstag.jcu.cz/portal/uchazec/eprihlaska.jsp)		</a:t>
          </a:r>
          <a:endParaRPr lang="cs-CZ" sz="2100" kern="1200"/>
        </a:p>
      </dsp:txBody>
      <dsp:txXfrm>
        <a:off x="39580" y="352420"/>
        <a:ext cx="9903040" cy="731649"/>
      </dsp:txXfrm>
    </dsp:sp>
    <dsp:sp modelId="{37AE4906-D91E-4BEF-8A4F-3484AFA02BAA}">
      <dsp:nvSpPr>
        <dsp:cNvPr id="0" name=""/>
        <dsp:cNvSpPr/>
      </dsp:nvSpPr>
      <dsp:spPr>
        <a:xfrm>
          <a:off x="0" y="1184130"/>
          <a:ext cx="9982200" cy="81080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30. duben 2021</a:t>
          </a:r>
          <a:endParaRPr lang="cs-CZ" sz="2100" kern="1200" dirty="0"/>
        </a:p>
      </dsp:txBody>
      <dsp:txXfrm>
        <a:off x="39580" y="1223710"/>
        <a:ext cx="9903040" cy="731649"/>
      </dsp:txXfrm>
    </dsp:sp>
    <dsp:sp modelId="{F149A2B0-B789-4A9B-B26E-1C95856E9CAB}">
      <dsp:nvSpPr>
        <dsp:cNvPr id="0" name=""/>
        <dsp:cNvSpPr/>
      </dsp:nvSpPr>
      <dsp:spPr>
        <a:xfrm>
          <a:off x="0" y="2055420"/>
          <a:ext cx="9982200" cy="81080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Uchazeč absolvuje ústní pohovor před přijímací komisí, během nějž prokáže schopnost interpretace dějin</a:t>
          </a:r>
          <a:endParaRPr lang="cs-CZ" sz="2100" kern="1200" dirty="0"/>
        </a:p>
      </dsp:txBody>
      <dsp:txXfrm>
        <a:off x="39580" y="2095000"/>
        <a:ext cx="9903040" cy="731649"/>
      </dsp:txXfrm>
    </dsp:sp>
    <dsp:sp modelId="{22F19094-26EE-463C-8F79-01CAB5E1D466}">
      <dsp:nvSpPr>
        <dsp:cNvPr id="0" name=""/>
        <dsp:cNvSpPr/>
      </dsp:nvSpPr>
      <dsp:spPr>
        <a:xfrm>
          <a:off x="0" y="2926710"/>
          <a:ext cx="9982200" cy="81080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smtClean="0"/>
            <a:t>Kritéria pro vyhodnocení přijímací zkoušky</a:t>
          </a:r>
          <a:endParaRPr lang="cs-CZ" sz="2100" kern="1200"/>
        </a:p>
      </dsp:txBody>
      <dsp:txXfrm>
        <a:off x="39580" y="2966290"/>
        <a:ext cx="9903040" cy="731649"/>
      </dsp:txXfrm>
    </dsp:sp>
    <dsp:sp modelId="{9DCE68A6-24AB-4B4F-9841-25E24F09E084}">
      <dsp:nvSpPr>
        <dsp:cNvPr id="0" name=""/>
        <dsp:cNvSpPr/>
      </dsp:nvSpPr>
      <dsp:spPr>
        <a:xfrm>
          <a:off x="0" y="3737520"/>
          <a:ext cx="998220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3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smtClean="0"/>
            <a:t>Výsledek ústního pohovoru bude hodnocen bodově v rozsahu 0-100 bodů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smtClean="0"/>
            <a:t>Ke studiu bude přijat/a uchazeč/ka, který/á získá minimálně 30 bodů</a:t>
          </a:r>
          <a:endParaRPr lang="cs-CZ" sz="1600" kern="1200"/>
        </a:p>
      </dsp:txBody>
      <dsp:txXfrm>
        <a:off x="0" y="3737520"/>
        <a:ext cx="9982200" cy="5216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1A0F-5CFC-4290-8AFB-61801491304B}">
      <dsp:nvSpPr>
        <dsp:cNvPr id="0" name=""/>
        <dsp:cNvSpPr/>
      </dsp:nvSpPr>
      <dsp:spPr>
        <a:xfrm>
          <a:off x="0" y="609599"/>
          <a:ext cx="9982200" cy="1219013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Učitelská příprava předpokládá vždy </a:t>
          </a:r>
          <a:r>
            <a:rPr lang="cs-CZ" sz="2000" b="1" kern="1200" dirty="0" smtClean="0"/>
            <a:t>kombinaci dvou aprobací</a:t>
          </a:r>
          <a:r>
            <a:rPr lang="cs-CZ" sz="2000" kern="1200" dirty="0" smtClean="0"/>
            <a:t> - je „dvouoborová“</a:t>
          </a:r>
          <a:endParaRPr lang="cs-CZ" sz="2000" kern="1200" dirty="0"/>
        </a:p>
      </dsp:txBody>
      <dsp:txXfrm>
        <a:off x="59507" y="669106"/>
        <a:ext cx="9863186" cy="1099999"/>
      </dsp:txXfrm>
    </dsp:sp>
    <dsp:sp modelId="{F1B79A27-D586-49BF-AF67-3C4794DC48EF}">
      <dsp:nvSpPr>
        <dsp:cNvPr id="0" name=""/>
        <dsp:cNvSpPr/>
      </dsp:nvSpPr>
      <dsp:spPr>
        <a:xfrm>
          <a:off x="0" y="1903629"/>
          <a:ext cx="9982200" cy="4680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Aprobace </a:t>
          </a:r>
          <a:r>
            <a:rPr lang="cs-CZ" sz="2000" b="1" kern="1200" dirty="0" smtClean="0"/>
            <a:t>lze volně kombinovat</a:t>
          </a:r>
          <a:r>
            <a:rPr lang="cs-CZ" sz="2000" kern="1200" dirty="0" smtClean="0"/>
            <a:t> z níže uvedených studijních programů</a:t>
          </a:r>
          <a:endParaRPr lang="cs-CZ" sz="2000" kern="1200" dirty="0"/>
        </a:p>
      </dsp:txBody>
      <dsp:txXfrm>
        <a:off x="22846" y="1926475"/>
        <a:ext cx="9936508" cy="422308"/>
      </dsp:txXfrm>
    </dsp:sp>
    <dsp:sp modelId="{67E7367C-15D3-4CE6-90A8-3D54F2DACA9C}">
      <dsp:nvSpPr>
        <dsp:cNvPr id="0" name=""/>
        <dsp:cNvSpPr/>
      </dsp:nvSpPr>
      <dsp:spPr>
        <a:xfrm>
          <a:off x="0" y="2429229"/>
          <a:ext cx="9982200" cy="4680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• Anglický jazyk a literatura se zaměřením na vzdělávání pro střední školy</a:t>
          </a:r>
          <a:endParaRPr lang="cs-CZ" sz="2000" kern="1200" dirty="0"/>
        </a:p>
      </dsp:txBody>
      <dsp:txXfrm>
        <a:off x="22846" y="2452075"/>
        <a:ext cx="9936508" cy="422308"/>
      </dsp:txXfrm>
    </dsp:sp>
    <dsp:sp modelId="{DDA91E0B-0E24-4637-985D-A536A59DE14A}">
      <dsp:nvSpPr>
        <dsp:cNvPr id="0" name=""/>
        <dsp:cNvSpPr/>
      </dsp:nvSpPr>
      <dsp:spPr>
        <a:xfrm>
          <a:off x="0" y="2954829"/>
          <a:ext cx="9982200" cy="4680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• Český jazyk a literatura se zaměřením na vzdělávání pro střední školy</a:t>
          </a:r>
          <a:endParaRPr lang="cs-CZ" sz="2000" kern="1200" dirty="0"/>
        </a:p>
      </dsp:txBody>
      <dsp:txXfrm>
        <a:off x="22846" y="2977675"/>
        <a:ext cx="9936508" cy="422308"/>
      </dsp:txXfrm>
    </dsp:sp>
    <dsp:sp modelId="{8DD6F9D8-4682-45D6-9FBE-D9A0ADBE4062}">
      <dsp:nvSpPr>
        <dsp:cNvPr id="0" name=""/>
        <dsp:cNvSpPr/>
      </dsp:nvSpPr>
      <dsp:spPr>
        <a:xfrm>
          <a:off x="0" y="3480429"/>
          <a:ext cx="9982200" cy="4680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• Francouzský jazyk a literatura se zaměřením na vzdělávání pro střední školy</a:t>
          </a:r>
          <a:endParaRPr lang="cs-CZ" sz="2000" kern="1200" dirty="0"/>
        </a:p>
      </dsp:txBody>
      <dsp:txXfrm>
        <a:off x="22846" y="3503275"/>
        <a:ext cx="9936508" cy="422308"/>
      </dsp:txXfrm>
    </dsp:sp>
    <dsp:sp modelId="{EEA5C1F5-9F7B-475C-884A-E491C0776A11}">
      <dsp:nvSpPr>
        <dsp:cNvPr id="0" name=""/>
        <dsp:cNvSpPr/>
      </dsp:nvSpPr>
      <dsp:spPr>
        <a:xfrm>
          <a:off x="0" y="4006029"/>
          <a:ext cx="9982200" cy="4680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• Španělský jazyk a literatura </a:t>
          </a:r>
          <a:r>
            <a:rPr lang="cs-CZ" sz="2000" kern="1200" dirty="0" smtClean="0"/>
            <a:t>se </a:t>
          </a:r>
          <a:r>
            <a:rPr lang="cs-CZ" sz="2000" kern="1200" dirty="0" smtClean="0"/>
            <a:t>zaměřením na vzdělávání pro střední školy</a:t>
          </a:r>
          <a:endParaRPr lang="cs-CZ" sz="2000" kern="1200" dirty="0"/>
        </a:p>
      </dsp:txBody>
      <dsp:txXfrm>
        <a:off x="22846" y="4028875"/>
        <a:ext cx="9936508" cy="42230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6DB2B-EED6-498B-B97A-5F25879352E2}">
      <dsp:nvSpPr>
        <dsp:cNvPr id="0" name=""/>
        <dsp:cNvSpPr/>
      </dsp:nvSpPr>
      <dsp:spPr>
        <a:xfrm>
          <a:off x="0" y="14101"/>
          <a:ext cx="9982200" cy="2233018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Studium je zaměřeno na získání základních poznatků z dějin lidstva od pravěku do současnosti a na zvládnutí základní teoretické a metodologické výbavy nezbytné pro samostatnou odbornou práci v historických vědách</a:t>
          </a:r>
          <a:endParaRPr lang="cs-CZ" sz="2700" kern="1200" dirty="0"/>
        </a:p>
      </dsp:txBody>
      <dsp:txXfrm>
        <a:off x="109007" y="123108"/>
        <a:ext cx="9764186" cy="2015004"/>
      </dsp:txXfrm>
    </dsp:sp>
    <dsp:sp modelId="{3BC17833-C162-4340-99B9-2A449B6678A2}">
      <dsp:nvSpPr>
        <dsp:cNvPr id="0" name=""/>
        <dsp:cNvSpPr/>
      </dsp:nvSpPr>
      <dsp:spPr>
        <a:xfrm>
          <a:off x="0" y="2324880"/>
          <a:ext cx="9982200" cy="2233018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Studium poskytuje vhled do možných aplikací poznatků historických věd tak, aby se absolventi uplatnili v praxi i bez případného navazujícího magisterského studia (muzea, galerie, památkové ústavy, cestovní ruch, státní správa a samospráva)</a:t>
          </a:r>
          <a:endParaRPr lang="cs-CZ" sz="2700" kern="1200" dirty="0"/>
        </a:p>
      </dsp:txBody>
      <dsp:txXfrm>
        <a:off x="109007" y="2433887"/>
        <a:ext cx="9764186" cy="201500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D4B17-9883-415E-B12B-5C33AEA81F4A}">
      <dsp:nvSpPr>
        <dsp:cNvPr id="0" name=""/>
        <dsp:cNvSpPr/>
      </dsp:nvSpPr>
      <dsp:spPr>
        <a:xfrm>
          <a:off x="0" y="45359"/>
          <a:ext cx="9982200" cy="108576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Absolventi bakalářského studijního programu Dějepis se zaměřením na vzdělávání pro střední školy si osvojí základní teoretické znalosti v daném oboru, získají základní znalosti z pedagogicko-psychologických disciplín a z oborových didaktik, které jim umožní usouvztažnit získané teoretické znalosti ve vztahu k oblasti jejich budoucího profesního působení</a:t>
          </a:r>
          <a:endParaRPr lang="cs-CZ" sz="1600" kern="1200" dirty="0"/>
        </a:p>
      </dsp:txBody>
      <dsp:txXfrm>
        <a:off x="53002" y="98361"/>
        <a:ext cx="9876196" cy="979756"/>
      </dsp:txXfrm>
    </dsp:sp>
    <dsp:sp modelId="{C61FF996-E83D-40F5-BF71-B9C202F9E871}">
      <dsp:nvSpPr>
        <dsp:cNvPr id="0" name=""/>
        <dsp:cNvSpPr/>
      </dsp:nvSpPr>
      <dsp:spPr>
        <a:xfrm>
          <a:off x="0" y="1177199"/>
          <a:ext cx="9982200" cy="108576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 rámci povinné asistentské praxe se absolventi seznámí s prostředím vybrané střední školy a díky úzké spolupráci s uvádějícími středoškolskými učiteli si osvojí základní úkony spojené s administrativou, s přípravou na výuku, s přípravou testů a jejich hodnocením a absolvují blok náslechů ve výuce obou oborů v rámci vybrané specializace</a:t>
          </a:r>
          <a:endParaRPr lang="cs-CZ" sz="1600" kern="1200" dirty="0"/>
        </a:p>
      </dsp:txBody>
      <dsp:txXfrm>
        <a:off x="53002" y="1230201"/>
        <a:ext cx="9876196" cy="979756"/>
      </dsp:txXfrm>
    </dsp:sp>
    <dsp:sp modelId="{FE181D8E-5A16-4A5C-9183-0BD3660C73C1}">
      <dsp:nvSpPr>
        <dsp:cNvPr id="0" name=""/>
        <dsp:cNvSpPr/>
      </dsp:nvSpPr>
      <dsp:spPr>
        <a:xfrm>
          <a:off x="0" y="2309040"/>
          <a:ext cx="9982200" cy="108576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Absolvování oborové přípravy, pedagogicko-psychologického základu, praxe a oborových didaktik umožňuje také přímé profesní uplatnění absolventa, a to zejména ve výchovné a pomocné edukační práci asistenta pedagoga na středních školách</a:t>
          </a:r>
          <a:endParaRPr lang="cs-CZ" sz="1600" kern="1200" dirty="0"/>
        </a:p>
      </dsp:txBody>
      <dsp:txXfrm>
        <a:off x="53002" y="2362042"/>
        <a:ext cx="9876196" cy="979756"/>
      </dsp:txXfrm>
    </dsp:sp>
    <dsp:sp modelId="{98F1508A-EC81-43E0-8C2D-FF7566213F66}">
      <dsp:nvSpPr>
        <dsp:cNvPr id="0" name=""/>
        <dsp:cNvSpPr/>
      </dsp:nvSpPr>
      <dsp:spPr>
        <a:xfrm>
          <a:off x="0" y="3440880"/>
          <a:ext cx="9982200" cy="108576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Student úspěšným absolvováním uvedeného studijního programu získá základ pro další rozšiřování svého profesního profilu v navazujícím magisterském programu Učitelství pro střední školy s cílem získat kvalifikaci pedagogického pracovníka – učitele pro střední školy</a:t>
          </a:r>
          <a:endParaRPr lang="cs-CZ" sz="1600" kern="1200" dirty="0"/>
        </a:p>
      </dsp:txBody>
      <dsp:txXfrm>
        <a:off x="53002" y="3493882"/>
        <a:ext cx="9876196" cy="97975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A40C2-6E7C-438D-8DC6-CBA804667FCE}">
      <dsp:nvSpPr>
        <dsp:cNvPr id="0" name=""/>
        <dsp:cNvSpPr/>
      </dsp:nvSpPr>
      <dsp:spPr>
        <a:xfrm>
          <a:off x="0" y="552870"/>
          <a:ext cx="9982200" cy="81080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Přihlášku ke studiu podává uchazeč/</a:t>
          </a:r>
          <a:r>
            <a:rPr lang="cs-CZ" sz="2100" kern="1200" dirty="0" err="1" smtClean="0"/>
            <a:t>ka</a:t>
          </a:r>
          <a:r>
            <a:rPr lang="cs-CZ" sz="2100" kern="1200" dirty="0" smtClean="0"/>
            <a:t> výhradně elektronickou cestou (přes webové rozhraní https://wstag.jcu.cz/</a:t>
          </a:r>
          <a:r>
            <a:rPr lang="cs-CZ" sz="2100" kern="1200" dirty="0" err="1" smtClean="0"/>
            <a:t>portal</a:t>
          </a:r>
          <a:r>
            <a:rPr lang="cs-CZ" sz="2100" kern="1200" dirty="0" smtClean="0"/>
            <a:t>/</a:t>
          </a:r>
          <a:r>
            <a:rPr lang="cs-CZ" sz="2100" kern="1200" dirty="0" err="1" smtClean="0"/>
            <a:t>uchazec</a:t>
          </a:r>
          <a:r>
            <a:rPr lang="cs-CZ" sz="2100" kern="1200" dirty="0" smtClean="0"/>
            <a:t>/</a:t>
          </a:r>
          <a:r>
            <a:rPr lang="cs-CZ" sz="2100" kern="1200" dirty="0" err="1" smtClean="0"/>
            <a:t>eprihlaska.jsp</a:t>
          </a:r>
          <a:r>
            <a:rPr lang="cs-CZ" sz="2100" kern="1200" dirty="0" smtClean="0"/>
            <a:t>)		</a:t>
          </a:r>
          <a:endParaRPr lang="cs-CZ" sz="2100" kern="1200" dirty="0"/>
        </a:p>
      </dsp:txBody>
      <dsp:txXfrm>
        <a:off x="39580" y="592450"/>
        <a:ext cx="9903040" cy="731649"/>
      </dsp:txXfrm>
    </dsp:sp>
    <dsp:sp modelId="{56DA2118-E068-4B2F-8241-25A77AF72AD3}">
      <dsp:nvSpPr>
        <dsp:cNvPr id="0" name=""/>
        <dsp:cNvSpPr/>
      </dsp:nvSpPr>
      <dsp:spPr>
        <a:xfrm>
          <a:off x="0" y="1424160"/>
          <a:ext cx="9982200" cy="81080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smtClean="0"/>
            <a:t>30. duben 2021</a:t>
          </a:r>
          <a:endParaRPr lang="cs-CZ" sz="2100" kern="1200"/>
        </a:p>
      </dsp:txBody>
      <dsp:txXfrm>
        <a:off x="39580" y="1463740"/>
        <a:ext cx="9903040" cy="731649"/>
      </dsp:txXfrm>
    </dsp:sp>
    <dsp:sp modelId="{B1A5458C-916E-477D-AFF6-28299218843F}">
      <dsp:nvSpPr>
        <dsp:cNvPr id="0" name=""/>
        <dsp:cNvSpPr/>
      </dsp:nvSpPr>
      <dsp:spPr>
        <a:xfrm>
          <a:off x="0" y="2295450"/>
          <a:ext cx="9982200" cy="81080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Uchazeči o studium Historie budou přijati </a:t>
          </a:r>
          <a:r>
            <a:rPr lang="cs-CZ" sz="2100" u="sng" kern="1200" dirty="0" smtClean="0"/>
            <a:t>bez přijímacích zkoušek</a:t>
          </a:r>
          <a:r>
            <a:rPr lang="cs-CZ" sz="2100" kern="1200" dirty="0" smtClean="0"/>
            <a:t>, pokud splní následující podmínky:</a:t>
          </a:r>
          <a:endParaRPr lang="cs-CZ" sz="2100" kern="1200" dirty="0"/>
        </a:p>
      </dsp:txBody>
      <dsp:txXfrm>
        <a:off x="39580" y="2335030"/>
        <a:ext cx="9903040" cy="731649"/>
      </dsp:txXfrm>
    </dsp:sp>
    <dsp:sp modelId="{D655579A-3669-4623-8F4C-9D82B8B196A0}">
      <dsp:nvSpPr>
        <dsp:cNvPr id="0" name=""/>
        <dsp:cNvSpPr/>
      </dsp:nvSpPr>
      <dsp:spPr>
        <a:xfrm>
          <a:off x="0" y="3106260"/>
          <a:ext cx="99822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3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smtClean="0"/>
            <a:t>- celkový studijní průměr (započítávají se vysvědčení na konci ročníků) v 1.-3. ročníku střední školy (v případě osmiletého gymnázia v 5.-7. ročníku, v případě šestiletého gymnázia ve 3.-5. ročníku) nejvýše 1,90 a průměrná známka z předmětu dějepis v 1.-3. ročníku střední školy (v případě osmiletého gymnázia v 5.-7. ročníku, v případě šestiletého gymnázia ve 3.-5. ročníku) 1,50</a:t>
          </a:r>
          <a:endParaRPr lang="cs-CZ" sz="1600" kern="1200"/>
        </a:p>
      </dsp:txBody>
      <dsp:txXfrm>
        <a:off x="0" y="3106260"/>
        <a:ext cx="9982200" cy="912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B540F-0888-463F-9DC1-2F1CCE796D96}">
      <dsp:nvSpPr>
        <dsp:cNvPr id="0" name=""/>
        <dsp:cNvSpPr/>
      </dsp:nvSpPr>
      <dsp:spPr>
        <a:xfrm>
          <a:off x="0" y="803519"/>
          <a:ext cx="9982200" cy="6786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Ředitel ústavu: prof. PhDr. Václav Bůžek, CSc.</a:t>
          </a:r>
          <a:endParaRPr lang="cs-CZ" sz="2900" kern="1200" dirty="0"/>
        </a:p>
      </dsp:txBody>
      <dsp:txXfrm>
        <a:off x="33127" y="836646"/>
        <a:ext cx="9915946" cy="612346"/>
      </dsp:txXfrm>
    </dsp:sp>
    <dsp:sp modelId="{921B4B81-BDB3-4A8A-A0A7-C24390796AB3}">
      <dsp:nvSpPr>
        <dsp:cNvPr id="0" name=""/>
        <dsp:cNvSpPr/>
      </dsp:nvSpPr>
      <dsp:spPr>
        <a:xfrm>
          <a:off x="0" y="1565639"/>
          <a:ext cx="9982200" cy="6786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Zástupce ředitele ústavu: doc. PhDr. Josef Hrdlička, Ph.D.</a:t>
          </a:r>
          <a:endParaRPr lang="cs-CZ" sz="2900" kern="1200" dirty="0"/>
        </a:p>
      </dsp:txBody>
      <dsp:txXfrm>
        <a:off x="33127" y="1598766"/>
        <a:ext cx="9915946" cy="612346"/>
      </dsp:txXfrm>
    </dsp:sp>
    <dsp:sp modelId="{9B8C392F-710C-46C9-98F0-6187F5CE44E0}">
      <dsp:nvSpPr>
        <dsp:cNvPr id="0" name=""/>
        <dsp:cNvSpPr/>
      </dsp:nvSpPr>
      <dsp:spPr>
        <a:xfrm>
          <a:off x="0" y="2327760"/>
          <a:ext cx="9982200" cy="6786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Tajemník ústavu: PhDr. Rostislav Smíšek, Ph.D.</a:t>
          </a:r>
          <a:endParaRPr lang="cs-CZ" sz="2900" kern="1200" dirty="0"/>
        </a:p>
      </dsp:txBody>
      <dsp:txXfrm>
        <a:off x="33127" y="2360887"/>
        <a:ext cx="9915946" cy="612346"/>
      </dsp:txXfrm>
    </dsp:sp>
    <dsp:sp modelId="{C1B35758-65E1-4651-BD39-A97BCF896287}">
      <dsp:nvSpPr>
        <dsp:cNvPr id="0" name=""/>
        <dsp:cNvSpPr/>
      </dsp:nvSpPr>
      <dsp:spPr>
        <a:xfrm>
          <a:off x="0" y="3089880"/>
          <a:ext cx="9982200" cy="6786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Sekretariát ústavu: Marie Tesařová</a:t>
          </a:r>
          <a:endParaRPr lang="cs-CZ" sz="2900" kern="1200" dirty="0"/>
        </a:p>
      </dsp:txBody>
      <dsp:txXfrm>
        <a:off x="33127" y="3123007"/>
        <a:ext cx="9915946" cy="6123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16AD8-431E-4054-B1DD-AE0043F40205}">
      <dsp:nvSpPr>
        <dsp:cNvPr id="0" name=""/>
        <dsp:cNvSpPr/>
      </dsp:nvSpPr>
      <dsp:spPr>
        <a:xfrm>
          <a:off x="0" y="56066"/>
          <a:ext cx="9982200" cy="1380307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Uchazeči o studium v uvedeném oboru, kteří nesplní podmínky pro přijetí bez přijímacích zkoušek, budou přijati na základě</a:t>
          </a:r>
          <a:r>
            <a:rPr lang="cs-CZ" sz="1300" b="1" kern="1200" dirty="0" smtClean="0"/>
            <a:t> povinného ústního pohovoru</a:t>
          </a:r>
          <a:endParaRPr lang="cs-CZ" sz="1300" kern="1200" dirty="0"/>
        </a:p>
      </dsp:txBody>
      <dsp:txXfrm>
        <a:off x="67381" y="123447"/>
        <a:ext cx="9847438" cy="1245545"/>
      </dsp:txXfrm>
    </dsp:sp>
    <dsp:sp modelId="{A918A5F2-B2C4-43F3-BCDD-206F872EA8D0}">
      <dsp:nvSpPr>
        <dsp:cNvPr id="0" name=""/>
        <dsp:cNvSpPr/>
      </dsp:nvSpPr>
      <dsp:spPr>
        <a:xfrm>
          <a:off x="471359" y="1473814"/>
          <a:ext cx="9039481" cy="2673641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- v průběhu ústního pohovoru prokážou motivaci ke studiu oboru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- znalost základní faktografie českých a světových dějin v rozsahu výuky gymnázia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- rozhovor o přečtené literatuře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- soupis populárně naučné literatury s historickou, uměnovědnou a obdobnou tematikou předloží každý uchazeč zkušební komisi</a:t>
          </a:r>
          <a:r>
            <a:rPr lang="cs-CZ" sz="1300" kern="1200" dirty="0" smtClean="0"/>
            <a:t>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- schopnost interpretace historických faktů a pojmů z českých a světových dějin v rozsahu výuky dějepisu gymnázia</a:t>
          </a:r>
          <a:endParaRPr lang="cs-CZ" sz="1300" kern="1200" dirty="0"/>
        </a:p>
      </dsp:txBody>
      <dsp:txXfrm>
        <a:off x="601875" y="1604330"/>
        <a:ext cx="8778449" cy="2412609"/>
      </dsp:txXfrm>
    </dsp:sp>
    <dsp:sp modelId="{9E1FF63F-277E-4BD7-BE11-394B58937314}">
      <dsp:nvSpPr>
        <dsp:cNvPr id="0" name=""/>
        <dsp:cNvSpPr/>
      </dsp:nvSpPr>
      <dsp:spPr>
        <a:xfrm>
          <a:off x="0" y="4147455"/>
          <a:ext cx="9982200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35" tIns="16510" rIns="92456" bIns="165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000" kern="1200" dirty="0"/>
        </a:p>
      </dsp:txBody>
      <dsp:txXfrm>
        <a:off x="0" y="4147455"/>
        <a:ext cx="9982200" cy="215280"/>
      </dsp:txXfrm>
    </dsp:sp>
    <dsp:sp modelId="{BEC17D1F-8CCC-4A80-91C7-10E6DD57D8B7}">
      <dsp:nvSpPr>
        <dsp:cNvPr id="0" name=""/>
        <dsp:cNvSpPr/>
      </dsp:nvSpPr>
      <dsp:spPr>
        <a:xfrm>
          <a:off x="0" y="4362735"/>
          <a:ext cx="9982200" cy="650207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Výsledek ústního pohovoru bude hodnocen v rozsahu 0-100 bodů</a:t>
          </a:r>
          <a:endParaRPr lang="cs-CZ" sz="1300" kern="1200" dirty="0"/>
        </a:p>
      </dsp:txBody>
      <dsp:txXfrm>
        <a:off x="31740" y="4394475"/>
        <a:ext cx="9918720" cy="586727"/>
      </dsp:txXfrm>
    </dsp:sp>
    <dsp:sp modelId="{7659C402-A6FB-49A4-A2F4-74F78CDA0D39}">
      <dsp:nvSpPr>
        <dsp:cNvPr id="0" name=""/>
        <dsp:cNvSpPr/>
      </dsp:nvSpPr>
      <dsp:spPr>
        <a:xfrm>
          <a:off x="0" y="5057487"/>
          <a:ext cx="9982200" cy="77426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Ke studiu může být přijat uchazeč/</a:t>
          </a:r>
          <a:r>
            <a:rPr lang="cs-CZ" sz="1300" kern="1200" dirty="0" err="1" smtClean="0"/>
            <a:t>ka</a:t>
          </a:r>
          <a:r>
            <a:rPr lang="cs-CZ" sz="1300" kern="1200" dirty="0" smtClean="0"/>
            <a:t>, který/á získá minimálně 25 bodů</a:t>
          </a:r>
          <a:endParaRPr lang="cs-CZ" sz="1300" kern="1200" dirty="0"/>
        </a:p>
      </dsp:txBody>
      <dsp:txXfrm>
        <a:off x="37797" y="5095284"/>
        <a:ext cx="9906606" cy="698675"/>
      </dsp:txXfrm>
    </dsp:sp>
    <dsp:sp modelId="{EEFB72F5-FB1E-48E9-A674-F751ABB5B530}">
      <dsp:nvSpPr>
        <dsp:cNvPr id="0" name=""/>
        <dsp:cNvSpPr/>
      </dsp:nvSpPr>
      <dsp:spPr>
        <a:xfrm>
          <a:off x="0" y="5824653"/>
          <a:ext cx="9982200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35" tIns="16510" rIns="92456" bIns="165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000" kern="1200" dirty="0"/>
        </a:p>
      </dsp:txBody>
      <dsp:txXfrm>
        <a:off x="0" y="5824653"/>
        <a:ext cx="9982200" cy="21528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FD1F7-19BA-46DD-BE8A-69FDD814D306}">
      <dsp:nvSpPr>
        <dsp:cNvPr id="0" name=""/>
        <dsp:cNvSpPr/>
      </dsp:nvSpPr>
      <dsp:spPr>
        <a:xfrm>
          <a:off x="0" y="285840"/>
          <a:ext cx="9982200" cy="196559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Obor výrazně prohlubuje znalosti a dovednosti získané v bakalářském studiu tak, aby jeho absolventi nalezli uplatnění jednak jako pedagogičtí pracovníci na středních školách, jednak ve vědeckých institucích zabývajících se historickým výzkumem i v institucích zaměřených na ochranu pozůstatků minulosti a jejich prezentaci</a:t>
          </a:r>
          <a:endParaRPr lang="cs-CZ" sz="2400" kern="1200" dirty="0"/>
        </a:p>
      </dsp:txBody>
      <dsp:txXfrm>
        <a:off x="95953" y="381793"/>
        <a:ext cx="9790294" cy="1773693"/>
      </dsp:txXfrm>
    </dsp:sp>
    <dsp:sp modelId="{E91A9600-1C37-43B4-9124-EE5DE7B74D52}">
      <dsp:nvSpPr>
        <dsp:cNvPr id="0" name=""/>
        <dsp:cNvSpPr/>
      </dsp:nvSpPr>
      <dsp:spPr>
        <a:xfrm>
          <a:off x="0" y="2320560"/>
          <a:ext cx="9982200" cy="196559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Vedle nezbytné praktické aplikace získaných teoretických poznatků rovněž připravuje studenty k případnému dalšímu vzdělávání – doktorské studium</a:t>
          </a:r>
          <a:endParaRPr lang="cs-CZ" sz="2400" kern="1200" dirty="0"/>
        </a:p>
      </dsp:txBody>
      <dsp:txXfrm>
        <a:off x="95953" y="2416513"/>
        <a:ext cx="9790294" cy="177369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1651C-A8CF-4F17-9145-CA19488E2E33}">
      <dsp:nvSpPr>
        <dsp:cNvPr id="0" name=""/>
        <dsp:cNvSpPr/>
      </dsp:nvSpPr>
      <dsp:spPr>
        <a:xfrm>
          <a:off x="0" y="68399"/>
          <a:ext cx="9982200" cy="217152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Cílem studia je příprava kvalifikovaných pedagogů, kteří budou schopni díky didaktické a metodické průpravě aplikovat své zevrubné znalosti z oboru historie ve výuce dějepisu na středních školách</a:t>
          </a:r>
          <a:endParaRPr lang="cs-CZ" sz="3200" kern="1200" dirty="0"/>
        </a:p>
      </dsp:txBody>
      <dsp:txXfrm>
        <a:off x="106005" y="174404"/>
        <a:ext cx="9770190" cy="1959510"/>
      </dsp:txXfrm>
    </dsp:sp>
    <dsp:sp modelId="{A4348290-379F-4846-8967-B196C9BD6058}">
      <dsp:nvSpPr>
        <dsp:cNvPr id="0" name=""/>
        <dsp:cNvSpPr/>
      </dsp:nvSpPr>
      <dsp:spPr>
        <a:xfrm>
          <a:off x="0" y="2332080"/>
          <a:ext cx="9982200" cy="217152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Zároveň bude vytvořen předpoklad pro další vzdělávání v oboru historie i v didaktice a metodice dějepisu</a:t>
          </a:r>
          <a:endParaRPr lang="cs-CZ" sz="3200" kern="1200" dirty="0"/>
        </a:p>
      </dsp:txBody>
      <dsp:txXfrm>
        <a:off x="106005" y="2438085"/>
        <a:ext cx="9770190" cy="195951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FB4F2-4509-47C4-B97D-4C29F6DDABE7}">
      <dsp:nvSpPr>
        <dsp:cNvPr id="0" name=""/>
        <dsp:cNvSpPr/>
      </dsp:nvSpPr>
      <dsp:spPr>
        <a:xfrm>
          <a:off x="0" y="96772"/>
          <a:ext cx="9982200" cy="73359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35811" y="132583"/>
        <a:ext cx="9910578" cy="661968"/>
      </dsp:txXfrm>
    </dsp:sp>
    <dsp:sp modelId="{DCE2F89D-9509-43A6-B669-861C8E6BF4FF}">
      <dsp:nvSpPr>
        <dsp:cNvPr id="0" name=""/>
        <dsp:cNvSpPr/>
      </dsp:nvSpPr>
      <dsp:spPr>
        <a:xfrm>
          <a:off x="0" y="885082"/>
          <a:ext cx="9982200" cy="73359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Přihlášku ke studiu podává uchazeč/</a:t>
          </a:r>
          <a:r>
            <a:rPr lang="cs-CZ" sz="1900" kern="1200" dirty="0" err="1" smtClean="0"/>
            <a:t>ka</a:t>
          </a:r>
          <a:r>
            <a:rPr lang="cs-CZ" sz="1900" kern="1200" dirty="0" smtClean="0"/>
            <a:t> výhradně elektronickou cestou (přes webové rozhraní https://wstag.jcu.cz/</a:t>
          </a:r>
          <a:r>
            <a:rPr lang="cs-CZ" sz="1900" kern="1200" dirty="0" err="1" smtClean="0"/>
            <a:t>portal</a:t>
          </a:r>
          <a:r>
            <a:rPr lang="cs-CZ" sz="1900" kern="1200" dirty="0" smtClean="0"/>
            <a:t>/</a:t>
          </a:r>
          <a:r>
            <a:rPr lang="cs-CZ" sz="1900" kern="1200" dirty="0" err="1" smtClean="0"/>
            <a:t>uchazec</a:t>
          </a:r>
          <a:r>
            <a:rPr lang="cs-CZ" sz="1900" kern="1200" dirty="0" smtClean="0"/>
            <a:t>/</a:t>
          </a:r>
          <a:r>
            <a:rPr lang="cs-CZ" sz="1900" kern="1200" dirty="0" err="1" smtClean="0"/>
            <a:t>eprihlaska.jsp</a:t>
          </a:r>
          <a:r>
            <a:rPr lang="cs-CZ" sz="1900" kern="1200" dirty="0" smtClean="0"/>
            <a:t>)		</a:t>
          </a:r>
          <a:endParaRPr lang="cs-CZ" sz="1900" kern="1200" dirty="0"/>
        </a:p>
      </dsp:txBody>
      <dsp:txXfrm>
        <a:off x="35811" y="920893"/>
        <a:ext cx="9910578" cy="661968"/>
      </dsp:txXfrm>
    </dsp:sp>
    <dsp:sp modelId="{E73DCF78-7FE0-48C8-842D-DD9A48F0CFB1}">
      <dsp:nvSpPr>
        <dsp:cNvPr id="0" name=""/>
        <dsp:cNvSpPr/>
      </dsp:nvSpPr>
      <dsp:spPr>
        <a:xfrm>
          <a:off x="0" y="1673392"/>
          <a:ext cx="9982200" cy="73359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30. duben 2021</a:t>
          </a:r>
          <a:endParaRPr lang="cs-CZ" sz="1900" kern="1200"/>
        </a:p>
      </dsp:txBody>
      <dsp:txXfrm>
        <a:off x="35811" y="1709203"/>
        <a:ext cx="9910578" cy="661968"/>
      </dsp:txXfrm>
    </dsp:sp>
    <dsp:sp modelId="{1D81B21A-8F1D-4207-85C4-60ABE5122169}">
      <dsp:nvSpPr>
        <dsp:cNvPr id="0" name=""/>
        <dsp:cNvSpPr/>
      </dsp:nvSpPr>
      <dsp:spPr>
        <a:xfrm>
          <a:off x="0" y="2461702"/>
          <a:ext cx="9982200" cy="73359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Uchazeč absolvuje ústní pohovor před přijímací komisí, během nějž prokáže schopnost interpretace dějin</a:t>
          </a:r>
          <a:endParaRPr lang="cs-CZ" sz="1900" kern="1200" dirty="0"/>
        </a:p>
      </dsp:txBody>
      <dsp:txXfrm>
        <a:off x="35811" y="2497513"/>
        <a:ext cx="9910578" cy="661968"/>
      </dsp:txXfrm>
    </dsp:sp>
    <dsp:sp modelId="{2E9038E3-74E5-4A49-AF60-0952158F2F54}">
      <dsp:nvSpPr>
        <dsp:cNvPr id="0" name=""/>
        <dsp:cNvSpPr/>
      </dsp:nvSpPr>
      <dsp:spPr>
        <a:xfrm>
          <a:off x="0" y="3250012"/>
          <a:ext cx="9982200" cy="73359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Kritéria pro vyhodnocení přijímací zkoušky</a:t>
          </a:r>
          <a:endParaRPr lang="cs-CZ" sz="1900" kern="1200" dirty="0"/>
        </a:p>
      </dsp:txBody>
      <dsp:txXfrm>
        <a:off x="35811" y="3285823"/>
        <a:ext cx="9910578" cy="661968"/>
      </dsp:txXfrm>
    </dsp:sp>
    <dsp:sp modelId="{68EAA4EA-1E8E-452A-8F39-6DE51251BDE9}">
      <dsp:nvSpPr>
        <dsp:cNvPr id="0" name=""/>
        <dsp:cNvSpPr/>
      </dsp:nvSpPr>
      <dsp:spPr>
        <a:xfrm>
          <a:off x="0" y="3983602"/>
          <a:ext cx="9982200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3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Výsledek ústního pohovoru bude hodnocen bodově v rozsahu 0-100 bodů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Ke studiu bude přijat/a uchazeč/ka, který/á získá minimálně 30 bodů</a:t>
          </a:r>
          <a:endParaRPr lang="cs-CZ" sz="1500" kern="1200"/>
        </a:p>
      </dsp:txBody>
      <dsp:txXfrm>
        <a:off x="0" y="3983602"/>
        <a:ext cx="9982200" cy="49162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FB694-E0A1-428B-9ED9-8DF35556220D}">
      <dsp:nvSpPr>
        <dsp:cNvPr id="0" name=""/>
        <dsp:cNvSpPr/>
      </dsp:nvSpPr>
      <dsp:spPr>
        <a:xfrm>
          <a:off x="0" y="1525500"/>
          <a:ext cx="9982200" cy="1521000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Děkuji Vám za pozornost</a:t>
          </a:r>
          <a:endParaRPr lang="cs-CZ" sz="6500" kern="1200" dirty="0"/>
        </a:p>
      </dsp:txBody>
      <dsp:txXfrm>
        <a:off x="74249" y="1599749"/>
        <a:ext cx="9833702" cy="137250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92A6A-FBFE-4FA9-A1E8-2E2035CA0FEA}">
      <dsp:nvSpPr>
        <dsp:cNvPr id="0" name=""/>
        <dsp:cNvSpPr/>
      </dsp:nvSpPr>
      <dsp:spPr>
        <a:xfrm>
          <a:off x="0" y="223290"/>
          <a:ext cx="9982200" cy="4125419"/>
        </a:xfrm>
        <a:prstGeom prst="roundRect">
          <a:avLst/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err="1" smtClean="0"/>
            <a:t>Videoprezentace</a:t>
          </a:r>
          <a:r>
            <a:rPr lang="cs-CZ" sz="4300" kern="1200" dirty="0" smtClean="0"/>
            <a:t> studijních programů </a:t>
          </a:r>
          <a:r>
            <a:rPr lang="cs-CZ" sz="4300" kern="1200" smtClean="0"/>
            <a:t>garantovaných Historickým ústavem </a:t>
          </a:r>
          <a:r>
            <a:rPr lang="cs-CZ" sz="4300" kern="1200" dirty="0" smtClean="0"/>
            <a:t>Filozofické fakulty Jihočeské univerzity v Českých Budějovicích již skončila, stále se však můžete ptát prostřednictvím chatu</a:t>
          </a:r>
          <a:endParaRPr lang="cs-CZ" sz="4300" kern="1200" dirty="0"/>
        </a:p>
      </dsp:txBody>
      <dsp:txXfrm>
        <a:off x="201386" y="424676"/>
        <a:ext cx="9579428" cy="37226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2C347-485E-41F8-9F0B-3ACD7A1010B8}">
      <dsp:nvSpPr>
        <dsp:cNvPr id="0" name=""/>
        <dsp:cNvSpPr/>
      </dsp:nvSpPr>
      <dsp:spPr>
        <a:xfrm>
          <a:off x="0" y="0"/>
          <a:ext cx="1096962" cy="1096962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C89AF-F5BF-4BA2-B388-FAF1C6F6FF6F}">
      <dsp:nvSpPr>
        <dsp:cNvPr id="0" name=""/>
        <dsp:cNvSpPr/>
      </dsp:nvSpPr>
      <dsp:spPr>
        <a:xfrm>
          <a:off x="548481" y="0"/>
          <a:ext cx="9432201" cy="1096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Struktura Historického ústavu FF JU</a:t>
          </a:r>
          <a:endParaRPr lang="cs-CZ" sz="32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548481" y="0"/>
        <a:ext cx="9432201" cy="1096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895A6-9DD1-4872-B5CB-5BB8CD6F0FFD}">
      <dsp:nvSpPr>
        <dsp:cNvPr id="0" name=""/>
        <dsp:cNvSpPr/>
      </dsp:nvSpPr>
      <dsp:spPr>
        <a:xfrm>
          <a:off x="3119" y="99052"/>
          <a:ext cx="3041451" cy="627490"/>
        </a:xfrm>
        <a:prstGeom prst="rect">
          <a:avLst/>
        </a:prstGeom>
        <a:solidFill>
          <a:schemeClr val="accent2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Oddělení středověkých a raně novověkých dějin</a:t>
          </a:r>
          <a:endParaRPr lang="cs-CZ" sz="1800" kern="1200" dirty="0"/>
        </a:p>
      </dsp:txBody>
      <dsp:txXfrm>
        <a:off x="3119" y="99052"/>
        <a:ext cx="3041451" cy="627490"/>
      </dsp:txXfrm>
    </dsp:sp>
    <dsp:sp modelId="{CB546F5B-B80A-4440-8927-632D8729F2DB}">
      <dsp:nvSpPr>
        <dsp:cNvPr id="0" name=""/>
        <dsp:cNvSpPr/>
      </dsp:nvSpPr>
      <dsp:spPr>
        <a:xfrm>
          <a:off x="3119" y="726543"/>
          <a:ext cx="3041451" cy="3853979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prof. PhDr. Václav Bůžek, CSc.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smtClean="0"/>
            <a:t>doc. PhDr. et Dr. phil. Ivo Cerman, Ph.D.</a:t>
          </a:r>
          <a:endParaRPr lang="cs-CZ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PhDr. Stanislav Doležal, Ph.D.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smtClean="0"/>
            <a:t>doc. PhDr. Josef Hrdlička, Ph.D.</a:t>
          </a:r>
          <a:endParaRPr lang="cs-CZ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smtClean="0"/>
            <a:t>PhDr. Pavel Král, Ph.D.</a:t>
          </a:r>
          <a:endParaRPr lang="cs-CZ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smtClean="0"/>
            <a:t>Mgr. Kateřina Pražáková, Ph.D.</a:t>
          </a:r>
          <a:endParaRPr lang="cs-CZ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PhDr. Rostislav Smíšek, Ph.D.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/>
        </a:p>
      </dsp:txBody>
      <dsp:txXfrm>
        <a:off x="3119" y="726543"/>
        <a:ext cx="3041451" cy="3853979"/>
      </dsp:txXfrm>
    </dsp:sp>
    <dsp:sp modelId="{7CFB1E45-A444-439B-8404-D12177B723B9}">
      <dsp:nvSpPr>
        <dsp:cNvPr id="0" name=""/>
        <dsp:cNvSpPr/>
      </dsp:nvSpPr>
      <dsp:spPr>
        <a:xfrm>
          <a:off x="3470374" y="99052"/>
          <a:ext cx="3041451" cy="627490"/>
        </a:xfrm>
        <a:prstGeom prst="rect">
          <a:avLst/>
        </a:prstGeom>
        <a:solidFill>
          <a:schemeClr val="accent2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Oddělení hospodářských a sociálních dějin novověku:</a:t>
          </a:r>
          <a:endParaRPr lang="cs-CZ" sz="1800" kern="1200" dirty="0"/>
        </a:p>
      </dsp:txBody>
      <dsp:txXfrm>
        <a:off x="3470374" y="99052"/>
        <a:ext cx="3041451" cy="627490"/>
      </dsp:txXfrm>
    </dsp:sp>
    <dsp:sp modelId="{B53027CB-B59B-4B54-ABBB-0EFF4AC63DCC}">
      <dsp:nvSpPr>
        <dsp:cNvPr id="0" name=""/>
        <dsp:cNvSpPr/>
      </dsp:nvSpPr>
      <dsp:spPr>
        <a:xfrm>
          <a:off x="3470374" y="726543"/>
          <a:ext cx="3041451" cy="3853979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doc. PhDr. Josef Grulich, Ph.D.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PhDr. Markéta Skořepová, Ph.D.</a:t>
          </a:r>
          <a:endParaRPr lang="cs-CZ" sz="1800" kern="1200" dirty="0"/>
        </a:p>
      </dsp:txBody>
      <dsp:txXfrm>
        <a:off x="3470374" y="726543"/>
        <a:ext cx="3041451" cy="3853979"/>
      </dsp:txXfrm>
    </dsp:sp>
    <dsp:sp modelId="{7578180A-2F98-4156-A8FD-40A83BDA6248}">
      <dsp:nvSpPr>
        <dsp:cNvPr id="0" name=""/>
        <dsp:cNvSpPr/>
      </dsp:nvSpPr>
      <dsp:spPr>
        <a:xfrm>
          <a:off x="6937629" y="99052"/>
          <a:ext cx="3041451" cy="627490"/>
        </a:xfrm>
        <a:prstGeom prst="rect">
          <a:avLst/>
        </a:prstGeom>
        <a:solidFill>
          <a:schemeClr val="accent2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Oddělení moderních dějin</a:t>
          </a:r>
          <a:endParaRPr lang="cs-CZ" sz="1800" kern="1200" dirty="0"/>
        </a:p>
      </dsp:txBody>
      <dsp:txXfrm>
        <a:off x="6937629" y="99052"/>
        <a:ext cx="3041451" cy="627490"/>
      </dsp:txXfrm>
    </dsp:sp>
    <dsp:sp modelId="{2EFFA16D-A5B8-4F91-8E2A-DDA283B797D7}">
      <dsp:nvSpPr>
        <dsp:cNvPr id="0" name=""/>
        <dsp:cNvSpPr/>
      </dsp:nvSpPr>
      <dsp:spPr>
        <a:xfrm>
          <a:off x="6937629" y="726543"/>
          <a:ext cx="3041451" cy="3853979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smtClean="0"/>
            <a:t>Mgr. Zdeněk Bezecný, Ph.D.</a:t>
          </a:r>
          <a:endParaRPr lang="cs-CZ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Mgr. Jaroslav Král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PhDr. Jitka </a:t>
          </a:r>
          <a:r>
            <a:rPr lang="cs-CZ" sz="1800" kern="1200" dirty="0" err="1" smtClean="0"/>
            <a:t>Máchalová</a:t>
          </a:r>
          <a:r>
            <a:rPr lang="cs-CZ" sz="1800" kern="1200" dirty="0" smtClean="0"/>
            <a:t>, Ph.D.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Doc. PhDr. et PaedDr. Marek Šmíd, Ph.D.</a:t>
          </a:r>
          <a:endParaRPr lang="cs-CZ" sz="1800" kern="1200" dirty="0"/>
        </a:p>
      </dsp:txBody>
      <dsp:txXfrm>
        <a:off x="6937629" y="726543"/>
        <a:ext cx="3041451" cy="38539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C67C5-2E7B-422E-842B-EE72B0508A4E}">
      <dsp:nvSpPr>
        <dsp:cNvPr id="0" name=""/>
        <dsp:cNvSpPr/>
      </dsp:nvSpPr>
      <dsp:spPr>
        <a:xfrm>
          <a:off x="0" y="530036"/>
          <a:ext cx="9982200" cy="89505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Ve vědecké práci se Historický ústav Filozofické fakulty Jihočeské univerzity systematicky a dlouhodobě zaměřuje na všestranný výzkum dějin raného novověku, zvláště pak na dějiny habsburské monarchie v letech 1526 až 1780, na dějiny šlechty, měst a venkovského obyvatelstva</a:t>
          </a:r>
          <a:endParaRPr lang="cs-CZ" sz="1700" kern="1200" dirty="0"/>
        </a:p>
      </dsp:txBody>
      <dsp:txXfrm>
        <a:off x="43693" y="573729"/>
        <a:ext cx="9894814" cy="807664"/>
      </dsp:txXfrm>
    </dsp:sp>
    <dsp:sp modelId="{3D274CF5-E9FB-411B-862E-EC2D548FFAC3}">
      <dsp:nvSpPr>
        <dsp:cNvPr id="0" name=""/>
        <dsp:cNvSpPr/>
      </dsp:nvSpPr>
      <dsp:spPr>
        <a:xfrm>
          <a:off x="0" y="1474046"/>
          <a:ext cx="9982200" cy="89505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Tomu odpovídá vědecká činnost výzkumného centra ústavu Habsburkové v dějinách českých zemí raného novověku, které zahájilo svoje výzkumné aktivity v roce 2012</a:t>
          </a:r>
          <a:endParaRPr lang="cs-CZ" sz="1700" kern="1200" dirty="0"/>
        </a:p>
      </dsp:txBody>
      <dsp:txXfrm>
        <a:off x="43693" y="1517739"/>
        <a:ext cx="9894814" cy="807664"/>
      </dsp:txXfrm>
    </dsp:sp>
    <dsp:sp modelId="{8D44690E-5DD5-48F2-A90B-09737C839A7D}">
      <dsp:nvSpPr>
        <dsp:cNvPr id="0" name=""/>
        <dsp:cNvSpPr/>
      </dsp:nvSpPr>
      <dsp:spPr>
        <a:xfrm>
          <a:off x="0" y="2418056"/>
          <a:ext cx="9982200" cy="89505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Historický ústav soustřeďuje vědeckou pozornost rovněž k výzkumu sociálních dějin a historické demografie 18. a 19. století</a:t>
          </a:r>
          <a:endParaRPr lang="cs-CZ" sz="1700" kern="1200" dirty="0"/>
        </a:p>
      </dsp:txBody>
      <dsp:txXfrm>
        <a:off x="43693" y="2461749"/>
        <a:ext cx="9894814" cy="807664"/>
      </dsp:txXfrm>
    </dsp:sp>
    <dsp:sp modelId="{4A68B4F3-86CD-42EF-9FBA-0B9FF0BE2748}">
      <dsp:nvSpPr>
        <dsp:cNvPr id="0" name=""/>
        <dsp:cNvSpPr/>
      </dsp:nvSpPr>
      <dsp:spPr>
        <a:xfrm>
          <a:off x="0" y="3362066"/>
          <a:ext cx="9982200" cy="89505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Výzkum moderních dějin vykazuje badatelské těžiště v dějinách mezinárodní diplomacie a kulturní historii jihočeské krajiny</a:t>
          </a:r>
          <a:endParaRPr lang="cs-CZ" sz="1700" kern="1200" dirty="0"/>
        </a:p>
      </dsp:txBody>
      <dsp:txXfrm>
        <a:off x="43693" y="3405759"/>
        <a:ext cx="9894814" cy="8076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E2EA-94FC-44EA-90F7-7CB3F98DD107}">
      <dsp:nvSpPr>
        <dsp:cNvPr id="0" name=""/>
        <dsp:cNvSpPr/>
      </dsp:nvSpPr>
      <dsp:spPr>
        <a:xfrm>
          <a:off x="0" y="309597"/>
          <a:ext cx="9982200" cy="89505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Historický ústav Filozofické fakulty Jihočeské univerzity je vydavatelem periodika </a:t>
          </a:r>
          <a:r>
            <a:rPr lang="cs-CZ" sz="1700" b="1" kern="1200" dirty="0" smtClean="0"/>
            <a:t>Opera </a:t>
          </a:r>
          <a:r>
            <a:rPr lang="cs-CZ" sz="1700" b="1" kern="1200" dirty="0" err="1" smtClean="0"/>
            <a:t>historica</a:t>
          </a:r>
          <a:r>
            <a:rPr lang="cs-CZ" sz="1700" kern="1200" dirty="0" smtClean="0"/>
            <a:t>, které bylo v letech 1991-2011 (ročníky 1-15) sborníkem, od roku 2015 získalo podobu pravidelně vycházejícího vědeckého časopisu zaměřeného na dějiny raného novověku (zatím ročníky 16-21)</a:t>
          </a:r>
          <a:endParaRPr lang="cs-CZ" sz="1700" kern="1200" dirty="0"/>
        </a:p>
      </dsp:txBody>
      <dsp:txXfrm>
        <a:off x="43693" y="353290"/>
        <a:ext cx="9894814" cy="807664"/>
      </dsp:txXfrm>
    </dsp:sp>
    <dsp:sp modelId="{AF9B0015-E7A0-4E49-904B-FEF02689A1D3}">
      <dsp:nvSpPr>
        <dsp:cNvPr id="0" name=""/>
        <dsp:cNvSpPr/>
      </dsp:nvSpPr>
      <dsp:spPr>
        <a:xfrm>
          <a:off x="0" y="1253607"/>
          <a:ext cx="9982200" cy="89505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smtClean="0"/>
            <a:t>Časopis Opera historica je zařazen na European Index for the Humanities ERIH+</a:t>
          </a:r>
          <a:endParaRPr lang="cs-CZ" sz="1700" kern="1200"/>
        </a:p>
      </dsp:txBody>
      <dsp:txXfrm>
        <a:off x="43693" y="1297300"/>
        <a:ext cx="9894814" cy="807664"/>
      </dsp:txXfrm>
    </dsp:sp>
    <dsp:sp modelId="{2A89B40B-3008-4562-868C-943E25031AF7}">
      <dsp:nvSpPr>
        <dsp:cNvPr id="0" name=""/>
        <dsp:cNvSpPr/>
      </dsp:nvSpPr>
      <dsp:spPr>
        <a:xfrm>
          <a:off x="0" y="2197617"/>
          <a:ext cx="9982200" cy="89505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Současně ústav vydává monografickou řadu původních vědeckých prací k českým a středoevropským dějinám novověku </a:t>
          </a:r>
          <a:r>
            <a:rPr lang="cs-CZ" sz="1700" b="1" kern="1200" dirty="0" err="1" smtClean="0"/>
            <a:t>Monographia</a:t>
          </a:r>
          <a:r>
            <a:rPr lang="cs-CZ" sz="1700" b="1" kern="1200" dirty="0" smtClean="0"/>
            <a:t> </a:t>
          </a:r>
          <a:r>
            <a:rPr lang="cs-CZ" sz="1700" b="1" kern="1200" dirty="0" err="1" smtClean="0"/>
            <a:t>historica</a:t>
          </a:r>
          <a:r>
            <a:rPr lang="cs-CZ" sz="1700" kern="1200" dirty="0" smtClean="0"/>
            <a:t> (zatím 1-18)</a:t>
          </a:r>
          <a:endParaRPr lang="cs-CZ" sz="1700" kern="1200" dirty="0"/>
        </a:p>
      </dsp:txBody>
      <dsp:txXfrm>
        <a:off x="43693" y="2241310"/>
        <a:ext cx="9894814" cy="807664"/>
      </dsp:txXfrm>
    </dsp:sp>
    <dsp:sp modelId="{276CEBC1-770F-46D4-AB15-1489D4B9DAD8}">
      <dsp:nvSpPr>
        <dsp:cNvPr id="0" name=""/>
        <dsp:cNvSpPr/>
      </dsp:nvSpPr>
      <dsp:spPr>
        <a:xfrm>
          <a:off x="0" y="3141627"/>
          <a:ext cx="9982200" cy="895050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Společně s Historickým ústavem Akademie věd České republiky zřídil Historický ústav Filozofické fakulty Jihočeské univerzity roku 2004 </a:t>
          </a:r>
          <a:r>
            <a:rPr lang="cs-CZ" sz="1700" b="1" kern="1200" dirty="0" smtClean="0"/>
            <a:t>Centrum raně novověkých studií</a:t>
          </a:r>
          <a:r>
            <a:rPr lang="cs-CZ" sz="1700" kern="1200" dirty="0" smtClean="0"/>
            <a:t>, jehož hlavní poslání spočívá především v kritickém edičním zpřístupňování pramenů k českým dějinám raného novověku</a:t>
          </a:r>
          <a:endParaRPr lang="cs-CZ" sz="1700" kern="1200" dirty="0"/>
        </a:p>
      </dsp:txBody>
      <dsp:txXfrm>
        <a:off x="43693" y="3185320"/>
        <a:ext cx="9894814" cy="807664"/>
      </dsp:txXfrm>
    </dsp:sp>
    <dsp:sp modelId="{DD6D63CD-6AE1-45F4-8CB3-85DBC94C66C2}">
      <dsp:nvSpPr>
        <dsp:cNvPr id="0" name=""/>
        <dsp:cNvSpPr/>
      </dsp:nvSpPr>
      <dsp:spPr>
        <a:xfrm>
          <a:off x="0" y="4036677"/>
          <a:ext cx="9982200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35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 dirty="0" smtClean="0"/>
            <a:t>Společný ediční projekt obou ústavů nese název </a:t>
          </a:r>
          <a:r>
            <a:rPr lang="cs-CZ" sz="1300" b="1" kern="1200" dirty="0" smtClean="0"/>
            <a:t>Prameny k českým dějinám 16. – 18. století </a:t>
          </a:r>
          <a:r>
            <a:rPr lang="cs-CZ" sz="1300" kern="1200" dirty="0" smtClean="0"/>
            <a:t>(</a:t>
          </a:r>
          <a:r>
            <a:rPr lang="cs-CZ" sz="1300" kern="1200" dirty="0" err="1" smtClean="0"/>
            <a:t>Documenta</a:t>
          </a:r>
          <a:r>
            <a:rPr lang="cs-CZ" sz="1300" kern="1200" dirty="0" smtClean="0"/>
            <a:t> res </a:t>
          </a:r>
          <a:r>
            <a:rPr lang="cs-CZ" sz="1300" kern="1200" dirty="0" err="1" smtClean="0"/>
            <a:t>gestas</a:t>
          </a:r>
          <a:r>
            <a:rPr lang="cs-CZ" sz="1300" kern="1200" dirty="0" smtClean="0"/>
            <a:t> </a:t>
          </a:r>
          <a:r>
            <a:rPr lang="cs-CZ" sz="1300" kern="1200" dirty="0" err="1" smtClean="0"/>
            <a:t>Bohemicas</a:t>
          </a:r>
          <a:r>
            <a:rPr lang="cs-CZ" sz="1300" kern="1200" dirty="0" smtClean="0"/>
            <a:t> </a:t>
          </a:r>
          <a:r>
            <a:rPr lang="cs-CZ" sz="1300" kern="1200" dirty="0" err="1" smtClean="0"/>
            <a:t>saeculorum</a:t>
          </a:r>
          <a:r>
            <a:rPr lang="cs-CZ" sz="1300" kern="1200" dirty="0" smtClean="0"/>
            <a:t> XVI. – XVIII. </a:t>
          </a:r>
          <a:r>
            <a:rPr lang="cs-CZ" sz="1300" kern="1200" dirty="0" err="1" smtClean="0"/>
            <a:t>illustrantia</a:t>
          </a:r>
          <a:r>
            <a:rPr lang="cs-CZ" sz="1300" kern="1200" dirty="0" smtClean="0"/>
            <a:t>)</a:t>
          </a:r>
          <a:endParaRPr lang="cs-CZ" sz="1300" kern="1200" dirty="0"/>
        </a:p>
      </dsp:txBody>
      <dsp:txXfrm>
        <a:off x="0" y="4036677"/>
        <a:ext cx="9982200" cy="3870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DB0F7-1230-4A5E-85B2-6C5DDECB855A}">
      <dsp:nvSpPr>
        <dsp:cNvPr id="0" name=""/>
        <dsp:cNvSpPr/>
      </dsp:nvSpPr>
      <dsp:spPr>
        <a:xfrm>
          <a:off x="0" y="0"/>
          <a:ext cx="1096962" cy="1096962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58578-5324-48A4-9282-76C1A0D275B9}">
      <dsp:nvSpPr>
        <dsp:cNvPr id="0" name=""/>
        <dsp:cNvSpPr/>
      </dsp:nvSpPr>
      <dsp:spPr>
        <a:xfrm>
          <a:off x="548481" y="0"/>
          <a:ext cx="9432201" cy="1096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Nejnovější publikace akademických pracovníků Historického ústavu FF JU (výběr)</a:t>
          </a:r>
          <a:endParaRPr lang="cs-CZ" sz="32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548481" y="0"/>
        <a:ext cx="9432201" cy="10969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CEBA1-D2F7-423B-B071-9D2F63ED8B7F}">
      <dsp:nvSpPr>
        <dsp:cNvPr id="0" name=""/>
        <dsp:cNvSpPr/>
      </dsp:nvSpPr>
      <dsp:spPr>
        <a:xfrm>
          <a:off x="0" y="83597"/>
          <a:ext cx="9982200" cy="1824322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Historický ústav FF JU získal r</a:t>
          </a:r>
          <a:r>
            <a:rPr lang="pt-BR" sz="2700" b="1" kern="1200" dirty="0" smtClean="0"/>
            <a:t>oku 2018 institucionální akreditac</a:t>
          </a:r>
          <a:r>
            <a:rPr lang="cs-CZ" sz="2700" b="1" kern="1200" dirty="0" smtClean="0"/>
            <a:t>i v plném rozsahu</a:t>
          </a:r>
          <a:r>
            <a:rPr lang="pt-BR" sz="2700" b="1" kern="1200" dirty="0" smtClean="0"/>
            <a:t> na deset let</a:t>
          </a:r>
          <a:endParaRPr lang="cs-CZ" sz="2700" kern="1200" dirty="0"/>
        </a:p>
      </dsp:txBody>
      <dsp:txXfrm>
        <a:off x="89056" y="172653"/>
        <a:ext cx="9804088" cy="1646210"/>
      </dsp:txXfrm>
    </dsp:sp>
    <dsp:sp modelId="{EA690620-BAFA-4295-9F09-B8B6789D4044}">
      <dsp:nvSpPr>
        <dsp:cNvPr id="0" name=""/>
        <dsp:cNvSpPr/>
      </dsp:nvSpPr>
      <dsp:spPr>
        <a:xfrm>
          <a:off x="0" y="1985679"/>
          <a:ext cx="9982200" cy="1824322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Zajišťuje vysokoškolské vzdělání v bakalářském a navazujícím magisterském studijním programu Historie, Dějepis se zaměřením na vzdělávání pro střední školy a Učitelství dějepisu pro střední školy</a:t>
          </a:r>
          <a:endParaRPr lang="cs-CZ" sz="2700" kern="1200" dirty="0"/>
        </a:p>
      </dsp:txBody>
      <dsp:txXfrm>
        <a:off x="89056" y="2074735"/>
        <a:ext cx="9804088" cy="1646210"/>
      </dsp:txXfrm>
    </dsp:sp>
    <dsp:sp modelId="{C1B3AFBD-D14D-44A2-9E8C-5C5B93900622}">
      <dsp:nvSpPr>
        <dsp:cNvPr id="0" name=""/>
        <dsp:cNvSpPr/>
      </dsp:nvSpPr>
      <dsp:spPr>
        <a:xfrm>
          <a:off x="0" y="3887762"/>
          <a:ext cx="9982200" cy="1824322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Uskutečňuje také doktorský studijní program České dějiny a má oprávnění provádět habilitační řízení a řízení ke jmenování profesorem v oboru České dějiny</a:t>
          </a:r>
          <a:endParaRPr lang="cs-CZ" sz="2700" kern="1200" dirty="0"/>
        </a:p>
      </dsp:txBody>
      <dsp:txXfrm>
        <a:off x="89056" y="3976818"/>
        <a:ext cx="9804088" cy="1646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69F536-D7CD-4F8A-A0A4-CDD642847898}" type="datetime1">
              <a:rPr lang="cs-CZ" smtClean="0"/>
              <a:t>22.01.2021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0045748-579B-4EFC-AA9E-C7A9A1810BDD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54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59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7AC80E-4F33-49B8-96A1-28F8ECB3836E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FCEB6-C909-477C-8514-E6887E5FB50F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124AEF-DB71-4AD3-A5A8-855C1082C53C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08B4D-0BB8-42B8-9C30-99FE75163845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E4F371-173D-4253-9FF1-D29D037F6AA8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 smtClean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BA094-9792-4EE7-9531-C52506EF5896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8C8C2F-3EA4-4CEB-B3F9-AC7416FB37B8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D7D809-6C93-4784-91D4-99174E39510A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3E268-DA71-4AF5-895D-EEC063F0AE55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3BC6-6CE3-497B-8934-FF689E7ECD93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47B0D5-F90E-44F1-9E11-BFDEA8D40087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</a:p>
          <a:p>
            <a:pPr lvl="5" rtl="0"/>
            <a:r>
              <a:rPr lang="cs-CZ" dirty="0" smtClean="0"/>
              <a:t>Šestá úroveň</a:t>
            </a:r>
          </a:p>
          <a:p>
            <a:pPr lvl="6" rtl="0"/>
            <a:r>
              <a:rPr lang="cs-CZ" dirty="0" smtClean="0"/>
              <a:t>Sedmá úroveň</a:t>
            </a:r>
          </a:p>
          <a:p>
            <a:pPr lvl="7" rtl="0"/>
            <a:r>
              <a:rPr lang="cs-CZ" dirty="0" smtClean="0"/>
              <a:t>Osmá úroveň</a:t>
            </a:r>
          </a:p>
          <a:p>
            <a:pPr lvl="8" rtl="0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3F999F9-9AD6-42E4-9E11-47FF0B058EAB}" type="datetime1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4" name="Zástupný symbol obrázku 3" descr="Otevřená kniha na stole, rozostřené police knih v pozadí" title="Ukázkový obrázek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ff.jcu.cz/ustavy/hu/nejnovejsi-publikace/petran.jpg/@@images/2efd61bf-9303-467d-9e96-c202d703010e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5" y="1406434"/>
            <a:ext cx="257338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f.jcu.cz/ustavy/hu/nejnovejsi-publikace/foto/symbolicka-komunikace.jpg/@@images/768c8494-0901-4309-9140-43391b7eab3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1406434"/>
            <a:ext cx="3197543" cy="47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47" y="1406434"/>
            <a:ext cx="257338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www.ff.jcu.cz/ustavy/hu/nejnovejsi-publikace/foto/smid_-_vatikan_a_ceske_zeme_obal-web.jpg/@@images/7d758b56-d0c9-4324-b268-89fef1b78ea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1" y="1702525"/>
            <a:ext cx="2676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f.jcu.cz/ustavy/hu/nejnovejsi-publikace/foto/vatikan-web.jpg/@@images/a0fca690-2b86-46a2-b5ba-f29b2531050d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09" y="1702525"/>
            <a:ext cx="2571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f.jcu.cz/ustavy/hu/nejnovejsi-publikace/foto/apostolsky-nuncius-v-praze.jpg/@@images/4100a362-d291-40aa-aa22-0e7f14e455c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63" y="1702525"/>
            <a:ext cx="2819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1" y="1460863"/>
            <a:ext cx="304394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ff.jcu.cz/ustavy/hu/nejnovejsi-publikace/foto/romantik-in-boehmen.jpg/@@images/517816bb-90cb-4e21-88f7-e701b3da700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41" y="1460863"/>
            <a:ext cx="309004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ova_kniha_re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02" y="1460863"/>
            <a:ext cx="3071218" cy="45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5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3" descr="C:\Users\user\Desktop\opera%201-obál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58" y="1600199"/>
            <a:ext cx="320694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ff.jcu.cz/ustavy/hu/nejnovejsi-publikace/foto/migracni-strategie.jpg/@@images/c4d08e66-230d-4f42-8653-5ec8dbbeb75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91" y="1600199"/>
            <a:ext cx="2705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94" y="1600199"/>
            <a:ext cx="2705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1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Pedagogická činnost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5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Rozložení nadpisu a obsahu se seznamem</a:t>
            </a:r>
            <a:endParaRPr lang="cs-CZ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546335"/>
              </p:ext>
            </p:extLst>
          </p:nvPr>
        </p:nvGraphicFramePr>
        <p:xfrm>
          <a:off x="1104900" y="376518"/>
          <a:ext cx="9982200" cy="579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Bakalářské studium historie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2837305"/>
              </p:ext>
            </p:extLst>
          </p:nvPr>
        </p:nvGraphicFramePr>
        <p:xfrm>
          <a:off x="1104898" y="4511784"/>
          <a:ext cx="10096501" cy="95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0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6036162"/>
              </p:ext>
            </p:extLst>
          </p:nvPr>
        </p:nvGraphicFramePr>
        <p:xfrm>
          <a:off x="1104900" y="76200"/>
          <a:ext cx="9980682" cy="109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026576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66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8571" y="76200"/>
            <a:ext cx="9953468" cy="1096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Historii lze studovat v kombinaci s </a:t>
            </a:r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oborem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285574"/>
              </p:ext>
            </p:extLst>
          </p:nvPr>
        </p:nvGraphicFramePr>
        <p:xfrm>
          <a:off x="1016296" y="1574075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9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0945473"/>
              </p:ext>
            </p:extLst>
          </p:nvPr>
        </p:nvGraphicFramePr>
        <p:xfrm>
          <a:off x="574766" y="84909"/>
          <a:ext cx="10589193" cy="109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898579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661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Historický ústav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604827"/>
              </p:ext>
            </p:extLst>
          </p:nvPr>
        </p:nvGraphicFramePr>
        <p:xfrm>
          <a:off x="3348318" y="4511784"/>
          <a:ext cx="8404411" cy="95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3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8950321"/>
              </p:ext>
            </p:extLst>
          </p:nvPr>
        </p:nvGraphicFramePr>
        <p:xfrm>
          <a:off x="1104900" y="76200"/>
          <a:ext cx="9980682" cy="109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83909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659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8359790"/>
              </p:ext>
            </p:extLst>
          </p:nvPr>
        </p:nvGraphicFramePr>
        <p:xfrm>
          <a:off x="1104900" y="76200"/>
          <a:ext cx="9980682" cy="109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95380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34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Přijímací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řízení</a:t>
            </a:r>
            <a:b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15598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5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324888"/>
              </p:ext>
            </p:extLst>
          </p:nvPr>
        </p:nvGraphicFramePr>
        <p:xfrm>
          <a:off x="1086394" y="76200"/>
          <a:ext cx="10121537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86581" y="766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1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Magisterské studium historie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Navazující magisterský studijní program je možné </a:t>
            </a:r>
            <a:r>
              <a:rPr lang="cs-CZ" dirty="0">
                <a:solidFill>
                  <a:schemeClr val="tx2"/>
                </a:solidFill>
              </a:rPr>
              <a:t>studovat samostatně nebo ve sdruženém studiu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1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Historii </a:t>
            </a:r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lze studovat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 kombinaci s oborem: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15030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8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Charakteristika oboru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77276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561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Profil absolventa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02840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1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Přijímací řízení</a:t>
            </a:r>
            <a:endParaRPr lang="cs-CZ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86475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8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Učitelství dějepisu pro střední školu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Bakalářské studium</a:t>
            </a:r>
          </a:p>
          <a:p>
            <a:pPr>
              <a:defRPr/>
            </a:pPr>
            <a:r>
              <a:rPr lang="cs-CZ" dirty="0"/>
              <a:t>Magisterské studium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0194100"/>
              </p:ext>
            </p:extLst>
          </p:nvPr>
        </p:nvGraphicFramePr>
        <p:xfrm>
          <a:off x="1104900" y="76200"/>
          <a:ext cx="9980682" cy="109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270126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206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278415"/>
              </p:ext>
            </p:extLst>
          </p:nvPr>
        </p:nvGraphicFramePr>
        <p:xfrm>
          <a:off x="1104900" y="1071154"/>
          <a:ext cx="9982200" cy="510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7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Dějepis se zaměřením na vzdělávání pro střední školy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Tříletý bakalářský studijní program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1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Charakteristika oboru</a:t>
            </a:r>
            <a:endParaRPr lang="cs-CZ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86553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1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Profil absolventa</a:t>
            </a:r>
            <a:endParaRPr lang="cs-CZ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8243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5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Přijímací řízení</a:t>
            </a:r>
            <a:endParaRPr lang="cs-CZ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663152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7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212408"/>
              </p:ext>
            </p:extLst>
          </p:nvPr>
        </p:nvGraphicFramePr>
        <p:xfrm>
          <a:off x="1104900" y="76200"/>
          <a:ext cx="9982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9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Učitelství dějepisu pro střední školy se specializací dějepis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Navazující </a:t>
            </a:r>
            <a:r>
              <a:rPr lang="cs-CZ" dirty="0"/>
              <a:t>magisterské studium</a:t>
            </a:r>
          </a:p>
        </p:txBody>
      </p:sp>
    </p:spTree>
    <p:extLst>
      <p:ext uri="{BB962C8B-B14F-4D97-AF65-F5344CB8AC3E}">
        <p14:creationId xmlns:p14="http://schemas.microsoft.com/office/powerpoint/2010/main" val="29640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Charakteristika oboru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76433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08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Profil absolventa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40366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Přijímací řízení</a:t>
            </a:r>
            <a:endParaRPr lang="cs-CZ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81370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1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4353283"/>
              </p:ext>
            </p:extLst>
          </p:nvPr>
        </p:nvGraphicFramePr>
        <p:xfrm>
          <a:off x="1104900" y="76200"/>
          <a:ext cx="9980682" cy="109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508743"/>
              </p:ext>
            </p:extLst>
          </p:nvPr>
        </p:nvGraphicFramePr>
        <p:xfrm>
          <a:off x="1104900" y="1492624"/>
          <a:ext cx="9982200" cy="467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441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17902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3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252044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3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Vědecká činnost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5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352167"/>
              </p:ext>
            </p:extLst>
          </p:nvPr>
        </p:nvGraphicFramePr>
        <p:xfrm>
          <a:off x="1104900" y="1385046"/>
          <a:ext cx="9982200" cy="4787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3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2200" cy="1096962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190220"/>
              </p:ext>
            </p:extLst>
          </p:nvPr>
        </p:nvGraphicFramePr>
        <p:xfrm>
          <a:off x="1104900" y="1438835"/>
          <a:ext cx="9982200" cy="4733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5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72768761"/>
              </p:ext>
            </p:extLst>
          </p:nvPr>
        </p:nvGraphicFramePr>
        <p:xfrm>
          <a:off x="1104900" y="76200"/>
          <a:ext cx="9980682" cy="109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95" y="1600200"/>
            <a:ext cx="321279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05" y="1600200"/>
            <a:ext cx="330357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www.ff.jcu.cz/ustavy/hu/nejnovejsi-publikace/smrt_pohrby.jpg/@@images/2cc2667c-29a4-4e1e-9ff6-d5ba28fa274d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80" y="1600199"/>
            <a:ext cx="2238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etAttachment?session=h%89%0C%D9%A0%DB9%B5%1A%D4%AA%3F%7C%17%0C%0E%22%01%7BW%C4%EC%D5V%8B%23JoS%A7%C3%04%7C%3F%C5%60%E8s%7E%17%FB%DA%8Es%005%C5%AC%93%A2%0D%A9%D8%908%D4%A1%8Ck%E0C5%7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428" y="1600200"/>
            <a:ext cx="326620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etAttachment?session=%B0K%A0%EC%E9KUd%DBKaM%FF%06%8D%AF%D87%0C%9Dj%25D%C7%C7m%D6-s%7F%16%13%7C%3F%C5%60%E8s%7E%17%FB%DA%8Es%005%C5%AC%93%A2%0D%A9%D8%908%D4%A1%8Ck%E0C5%7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6" y="1600199"/>
            <a:ext cx="2159925" cy="347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3" descr="Spolecnost-pota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26" y="1600200"/>
            <a:ext cx="2743200" cy="41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demická literatu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2_TF03431380_TF03431380.potx" id="{FC8ED493-DAFA-4BB0-BAEB-20F759C85AAA}" vid="{D0665444-A03D-43BD-AD0D-D262B007E499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1523</Words>
  <Application>Microsoft Office PowerPoint</Application>
  <PresentationFormat>Širokoúhlá obrazovka</PresentationFormat>
  <Paragraphs>157</Paragraphs>
  <Slides>41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Euphemia</vt:lpstr>
      <vt:lpstr>Plantagenet Cherokee</vt:lpstr>
      <vt:lpstr>Wingdings</vt:lpstr>
      <vt:lpstr>Akademická literatura 16:9</vt:lpstr>
      <vt:lpstr>Historie</vt:lpstr>
      <vt:lpstr>Historický ústav</vt:lpstr>
      <vt:lpstr>Prezentace aplikace PowerPoint</vt:lpstr>
      <vt:lpstr>Prezentace aplikace PowerPoint</vt:lpstr>
      <vt:lpstr>Vědecká činnost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Pedagogická činnost</vt:lpstr>
      <vt:lpstr>Rozložení nadpisu a obsahu se seznamem</vt:lpstr>
      <vt:lpstr>Bakalářské studium historie</vt:lpstr>
      <vt:lpstr>Prezentace aplikace PowerPoint</vt:lpstr>
      <vt:lpstr>Historii lze studovat v kombinaci s oborem </vt:lpstr>
      <vt:lpstr>Prezentace aplikace PowerPoint</vt:lpstr>
      <vt:lpstr>Prezentace aplikace PowerPoint</vt:lpstr>
      <vt:lpstr>Prezentace aplikace PowerPoint</vt:lpstr>
      <vt:lpstr>Přijímací řízení </vt:lpstr>
      <vt:lpstr>Prezentace aplikace PowerPoint</vt:lpstr>
      <vt:lpstr>Magisterské studium historie</vt:lpstr>
      <vt:lpstr>Historii lze studovat v kombinaci s oborem:</vt:lpstr>
      <vt:lpstr>Charakteristika oboru</vt:lpstr>
      <vt:lpstr>Profil absolventa</vt:lpstr>
      <vt:lpstr>Přijímací řízení</vt:lpstr>
      <vt:lpstr>Učitelství dějepisu pro střední školu</vt:lpstr>
      <vt:lpstr>Prezentace aplikace PowerPoint</vt:lpstr>
      <vt:lpstr>Dějepis se zaměřením na vzdělávání pro střední školy </vt:lpstr>
      <vt:lpstr>Charakteristika oboru</vt:lpstr>
      <vt:lpstr>Profil absolventa</vt:lpstr>
      <vt:lpstr>Přijímací řízení</vt:lpstr>
      <vt:lpstr>Prezentace aplikace PowerPoint</vt:lpstr>
      <vt:lpstr>Učitelství dějepisu pro střední školy se specializací dějepis </vt:lpstr>
      <vt:lpstr>Charakteristika oboru</vt:lpstr>
      <vt:lpstr>Profil absolventa</vt:lpstr>
      <vt:lpstr>Přijímací řízení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2020-11-08T11:22:22Z</dcterms:created>
  <dcterms:modified xsi:type="dcterms:W3CDTF">2021-01-22T11:39:51Z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